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15"/>
  </p:notesMasterIdLst>
  <p:sldIdLst>
    <p:sldId id="258" r:id="rId6"/>
    <p:sldId id="272" r:id="rId7"/>
    <p:sldId id="294" r:id="rId8"/>
    <p:sldId id="269" r:id="rId9"/>
    <p:sldId id="295" r:id="rId10"/>
    <p:sldId id="296" r:id="rId11"/>
    <p:sldId id="297" r:id="rId12"/>
    <p:sldId id="299" r:id="rId13"/>
    <p:sldId id="298"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F6A7E4-B5E3-1DA3-355E-15180E71ABAF}" name="Birgitte Apel Jacobsen" initials="BJ" userId="S::biaj@vordingborg.dk::f0885d8f-cf33-4ea0-b504-2e5fbd7bb5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ddi Maja Thiemann" initials="DMT" lastIdx="1" clrIdx="0">
    <p:extLst>
      <p:ext uri="{19B8F6BF-5375-455C-9EA6-DF929625EA0E}">
        <p15:presenceInfo xmlns:p15="http://schemas.microsoft.com/office/powerpoint/2012/main" userId="S::dith@vordingborg.dk::fac858be-ccae-43b3-aec3-eec5265a98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5F96B-9615-47B5-AC2F-E178CEFB4E65}" v="19" dt="2022-03-29T08:56:45.09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80" autoAdjust="0"/>
  </p:normalViewPr>
  <p:slideViewPr>
    <p:cSldViewPr snapToGrid="0">
      <p:cViewPr varScale="1">
        <p:scale>
          <a:sx n="77" d="100"/>
          <a:sy n="77" d="100"/>
        </p:scale>
        <p:origin x="8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037719-FBFD-4551-B629-A4EBAF323D7B}" type="datetimeFigureOut">
              <a:rPr lang="da-DK" smtClean="0"/>
              <a:t>30-03-2022</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F81420-3CB5-4B81-9100-3A621F24736F}" type="slidenum">
              <a:rPr lang="da-DK" smtClean="0"/>
              <a:t>‹nr.›</a:t>
            </a:fld>
            <a:endParaRPr lang="da-DK"/>
          </a:p>
        </p:txBody>
      </p:sp>
    </p:spTree>
    <p:extLst>
      <p:ext uri="{BB962C8B-B14F-4D97-AF65-F5344CB8AC3E}">
        <p14:creationId xmlns:p14="http://schemas.microsoft.com/office/powerpoint/2010/main" val="1327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p>
          <a:p>
            <a:r>
              <a:rPr lang="da-DK" dirty="0"/>
              <a:t>Der sker meget i Vordingborg på natur- og miljøområdet. Her er en gennemgang af de største, nyere og kommende projekter, der vedrører Jungshoved, og en kort introduktion til, hvad der kom ud af §17, stk. 4 – udvalgets arbejde.</a:t>
            </a:r>
          </a:p>
          <a:p>
            <a:r>
              <a:rPr lang="da-DK" dirty="0"/>
              <a:t>Symbolerne fra FN’s verdensmål er sat ind, fordi de udgør pejlemærkerne for kommunens overliggende Natur og Miljøpolitik. </a:t>
            </a:r>
          </a:p>
          <a:p>
            <a:endParaRPr lang="da-DK" dirty="0"/>
          </a:p>
        </p:txBody>
      </p:sp>
      <p:sp>
        <p:nvSpPr>
          <p:cNvPr id="4" name="Pladsholder til slidenummer 3"/>
          <p:cNvSpPr>
            <a:spLocks noGrp="1"/>
          </p:cNvSpPr>
          <p:nvPr>
            <p:ph type="sldNum" sz="quarter" idx="5"/>
          </p:nvPr>
        </p:nvSpPr>
        <p:spPr/>
        <p:txBody>
          <a:bodyPr/>
          <a:lstStyle/>
          <a:p>
            <a:fld id="{CAF81420-3CB5-4B81-9100-3A621F24736F}" type="slidenum">
              <a:rPr lang="da-DK" smtClean="0"/>
              <a:t>1</a:t>
            </a:fld>
            <a:endParaRPr lang="da-DK"/>
          </a:p>
        </p:txBody>
      </p:sp>
    </p:spTree>
    <p:extLst>
      <p:ext uri="{BB962C8B-B14F-4D97-AF65-F5344CB8AC3E}">
        <p14:creationId xmlns:p14="http://schemas.microsoft.com/office/powerpoint/2010/main" val="118976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i="1" dirty="0"/>
              <a:t>NOTER: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§17, stk. 4-udvalget anbefalede en strategi for mere natur. Strategiens mål er ”Danmarks grønneste kommune”. Strategien og den afsluttende rapport blev vedtaget i KB den 22-09-2021.</a:t>
            </a:r>
          </a:p>
          <a:p>
            <a:endParaRPr lang="da-DK" sz="1200" kern="1200" dirty="0">
              <a:solidFill>
                <a:schemeClr val="tx1"/>
              </a:solidFill>
              <a:latin typeface="+mn-lt"/>
              <a:ea typeface="+mn-ea"/>
              <a:cs typeface="+mn-cs"/>
            </a:endParaRPr>
          </a:p>
          <a:p>
            <a:pPr>
              <a:spcAft>
                <a:spcPts val="1000"/>
              </a:spcAft>
            </a:pP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CAF81420-3CB5-4B81-9100-3A621F24736F}" type="slidenum">
              <a:rPr lang="da-DK" smtClean="0"/>
              <a:t>2</a:t>
            </a:fld>
            <a:endParaRPr lang="da-DK"/>
          </a:p>
        </p:txBody>
      </p:sp>
    </p:spTree>
    <p:extLst>
      <p:ext uri="{BB962C8B-B14F-4D97-AF65-F5344CB8AC3E}">
        <p14:creationId xmlns:p14="http://schemas.microsoft.com/office/powerpoint/2010/main" val="204856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r>
              <a:rPr lang="da-DK" dirty="0"/>
              <a:t>: </a:t>
            </a:r>
          </a:p>
          <a:p>
            <a:r>
              <a:rPr lang="da-DK" dirty="0"/>
              <a:t>Status for hele kommunen. </a:t>
            </a:r>
          </a:p>
          <a:p>
            <a:r>
              <a:rPr lang="da-DK" dirty="0"/>
              <a:t>Mange af vores projekter, indsatser og aktiviteter passer ind i de principper og anbefalinger, som §17, stk. 4-udvalget er kommet med. </a:t>
            </a:r>
          </a:p>
        </p:txBody>
      </p:sp>
      <p:sp>
        <p:nvSpPr>
          <p:cNvPr id="4" name="Pladsholder til slidenummer 3"/>
          <p:cNvSpPr>
            <a:spLocks noGrp="1"/>
          </p:cNvSpPr>
          <p:nvPr>
            <p:ph type="sldNum" sz="quarter" idx="5"/>
          </p:nvPr>
        </p:nvSpPr>
        <p:spPr/>
        <p:txBody>
          <a:bodyPr/>
          <a:lstStyle/>
          <a:p>
            <a:fld id="{CAF81420-3CB5-4B81-9100-3A621F24736F}" type="slidenum">
              <a:rPr lang="da-DK" smtClean="0"/>
              <a:t>3</a:t>
            </a:fld>
            <a:endParaRPr lang="da-DK"/>
          </a:p>
        </p:txBody>
      </p:sp>
    </p:spTree>
    <p:extLst>
      <p:ext uri="{BB962C8B-B14F-4D97-AF65-F5344CB8AC3E}">
        <p14:creationId xmlns:p14="http://schemas.microsoft.com/office/powerpoint/2010/main" val="327966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cs typeface="Calibri"/>
              </a:rPr>
              <a:t>NOTER:</a:t>
            </a:r>
          </a:p>
          <a:p>
            <a:r>
              <a:rPr lang="da-DK" dirty="0">
                <a:cs typeface="Calibri"/>
              </a:rPr>
              <a:t>Noget, som §17, stk. 4 – udvalget havde særligt fokus på, og som også understøttes af de politiske aftaler på klimaområdet, bl.a. landbrugsaftalen fra oktober sidste år om grøn omstilling, som forpligter til en reduktion på 8 mio. tons CO2 fra landbruget i 2030.  </a:t>
            </a:r>
          </a:p>
          <a:p>
            <a:r>
              <a:rPr lang="da-DK" dirty="0">
                <a:cs typeface="Calibri"/>
              </a:rPr>
              <a:t>Vi er næsten færdig med screening af potentielle lavbundsprojekter, der kan søges midler til i en af de to ordninger (CAP-)Lavbund (EU-finansieret) eller Klima-Lavbund (Statsfinansieret) her i 2022. De to ordninger har forskellige krav og i Klima-lavbund er det kun NST, der kan bruge jordfordeling. Kommuneprojekter kan i den ordning kun tilbyde engangserstatninger. CAP-lavbund har højere krav til CO2 fjernelse end Klima-Lavbundsordningen. Så der er +/- ved de to ordninger, der gør, at vi skal nøje overveje, hvilke projekter vi søger i hvilken pulje og alternativt, om NST skal være projektejer. Der har vi f.eks. et samarbejde om i et enkelt projekt, som er overdraget til NST som et projekt til Klima-Lavbundsordningen, hvor de har jordfordelingsværktøjet. Erfaring fra to tidligere vådområdeprojekter er, at alle lodsejere valgte jordfordeling, der er dog efterfølgende skruet lidt op for engangserstatningsbeløbene, så kan være, at der er flere, der vælger denne løsning nu. </a:t>
            </a:r>
          </a:p>
        </p:txBody>
      </p:sp>
      <p:sp>
        <p:nvSpPr>
          <p:cNvPr id="4" name="Pladsholder til slidenummer 3"/>
          <p:cNvSpPr>
            <a:spLocks noGrp="1"/>
          </p:cNvSpPr>
          <p:nvPr>
            <p:ph type="sldNum" sz="quarter" idx="5"/>
          </p:nvPr>
        </p:nvSpPr>
        <p:spPr/>
        <p:txBody>
          <a:bodyPr/>
          <a:lstStyle/>
          <a:p>
            <a:fld id="{CAF81420-3CB5-4B81-9100-3A621F24736F}" type="slidenum">
              <a:rPr lang="da-DK" smtClean="0"/>
              <a:t>4</a:t>
            </a:fld>
            <a:endParaRPr lang="da-DK"/>
          </a:p>
        </p:txBody>
      </p:sp>
    </p:spTree>
    <p:extLst>
      <p:ext uri="{BB962C8B-B14F-4D97-AF65-F5344CB8AC3E}">
        <p14:creationId xmlns:p14="http://schemas.microsoft.com/office/powerpoint/2010/main" val="316220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p>
          <a:p>
            <a:pPr>
              <a:spcBef>
                <a:spcPts val="885"/>
              </a:spcBef>
            </a:pPr>
            <a:r>
              <a:rPr lang="da-DK" sz="1200" spc="-20" dirty="0">
                <a:effectLst/>
                <a:latin typeface="+mn-lt"/>
                <a:ea typeface="Calibri" panose="020F0502020204030204" pitchFamily="34" charset="0"/>
              </a:rPr>
              <a:t>Fremgår af §17, stk. 4- strategien.  Det er et stort projekt, som kræver en del forberedelse, finansiering er ikke på plads, og der skal søges en del eksterne fonde. Så det ligger ikke lige om hjørnet, men vi arbejder på det.</a:t>
            </a:r>
          </a:p>
          <a:p>
            <a:pPr>
              <a:spcBef>
                <a:spcPts val="885"/>
              </a:spcBef>
            </a:pPr>
            <a:endParaRPr lang="da-DK" sz="1200" spc="-20" dirty="0">
              <a:effectLst/>
              <a:latin typeface="+mn-lt"/>
              <a:ea typeface="Calibri" panose="020F0502020204030204" pitchFamily="34" charset="0"/>
            </a:endParaRPr>
          </a:p>
          <a:p>
            <a:pPr>
              <a:spcBef>
                <a:spcPts val="885"/>
              </a:spcBef>
            </a:pPr>
            <a:r>
              <a:rPr lang="da-DK" sz="1200" spc="-20" dirty="0">
                <a:effectLst/>
                <a:latin typeface="+mn-lt"/>
                <a:ea typeface="Calibri" panose="020F0502020204030204" pitchFamily="34" charset="0"/>
              </a:rPr>
              <a:t>Muligt projektområde mellem </a:t>
            </a:r>
            <a:r>
              <a:rPr lang="da-DK" sz="1200" dirty="0">
                <a:effectLst/>
                <a:latin typeface="+mn-lt"/>
                <a:ea typeface="Calibri" panose="020F0502020204030204" pitchFamily="34" charset="0"/>
              </a:rPr>
              <a:t>200/600</a:t>
            </a:r>
            <a:r>
              <a:rPr lang="da-DK" sz="1200" spc="-10" dirty="0">
                <a:effectLst/>
                <a:latin typeface="+mn-lt"/>
                <a:ea typeface="Calibri" panose="020F0502020204030204" pitchFamily="34" charset="0"/>
              </a:rPr>
              <a:t> </a:t>
            </a:r>
            <a:r>
              <a:rPr lang="da-DK" sz="1200" dirty="0">
                <a:effectLst/>
                <a:latin typeface="+mn-lt"/>
                <a:ea typeface="Calibri" panose="020F0502020204030204" pitchFamily="34" charset="0"/>
              </a:rPr>
              <a:t>hektar.</a:t>
            </a:r>
          </a:p>
          <a:p>
            <a:pPr marR="328930">
              <a:lnSpc>
                <a:spcPct val="107000"/>
              </a:lnSpc>
              <a:spcBef>
                <a:spcPts val="105"/>
              </a:spcBef>
              <a:spcAft>
                <a:spcPts val="0"/>
              </a:spcAft>
            </a:pPr>
            <a:r>
              <a:rPr lang="da-DK" sz="1200" dirty="0">
                <a:effectLst/>
                <a:latin typeface="+mn-lt"/>
                <a:ea typeface="Calibri" panose="020F0502020204030204" pitchFamily="34" charset="0"/>
              </a:rPr>
              <a:t>Rewilding Gl. </a:t>
            </a:r>
            <a:r>
              <a:rPr lang="da-DK" sz="1200" dirty="0" err="1">
                <a:effectLst/>
                <a:latin typeface="+mn-lt"/>
                <a:ea typeface="Calibri" panose="020F0502020204030204" pitchFamily="34" charset="0"/>
              </a:rPr>
              <a:t>Oremandsgaard</a:t>
            </a:r>
            <a:r>
              <a:rPr lang="da-DK" sz="1200" dirty="0">
                <a:effectLst/>
                <a:latin typeface="+mn-lt"/>
                <a:ea typeface="Calibri" panose="020F0502020204030204" pitchFamily="34" charset="0"/>
              </a:rPr>
              <a:t> vil skabe et nyt stort naturområde </a:t>
            </a:r>
            <a:r>
              <a:rPr lang="da-DK" sz="1200" dirty="0" err="1">
                <a:effectLst/>
                <a:latin typeface="+mn-lt"/>
                <a:ea typeface="Calibri" panose="020F0502020204030204" pitchFamily="34" charset="0"/>
              </a:rPr>
              <a:t>ala</a:t>
            </a:r>
            <a:r>
              <a:rPr lang="da-DK" sz="1200" dirty="0">
                <a:effectLst/>
                <a:latin typeface="+mn-lt"/>
                <a:ea typeface="Calibri" panose="020F0502020204030204" pitchFamily="34" charset="0"/>
              </a:rPr>
              <a:t> Kulsbjerg Øvelsesterræn og</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Knudshoved Odde i den nordøstlige del af kommunen. Naturområdet vil gavne en lang række</a:t>
            </a:r>
            <a:r>
              <a:rPr lang="da-DK" sz="1200" spc="-235" dirty="0">
                <a:effectLst/>
                <a:latin typeface="+mn-lt"/>
                <a:ea typeface="Calibri" panose="020F0502020204030204" pitchFamily="34" charset="0"/>
              </a:rPr>
              <a:t>  </a:t>
            </a:r>
            <a:r>
              <a:rPr lang="da-DK" sz="1200" dirty="0">
                <a:effectLst/>
                <a:latin typeface="+mn-lt"/>
                <a:ea typeface="Calibri" panose="020F0502020204030204" pitchFamily="34" charset="0"/>
              </a:rPr>
              <a:t>truede arter i Natura 2000-området, men vil også kunne fungere som en stor motor for turisme,</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landdistriktsudvikling og bosætning omkring Præstø og spille sammen med den øvrige udvikling på</a:t>
            </a:r>
            <a:r>
              <a:rPr lang="da-DK" sz="1200" spc="5" dirty="0">
                <a:effectLst/>
                <a:latin typeface="+mn-lt"/>
                <a:ea typeface="Calibri" panose="020F0502020204030204" pitchFamily="34" charset="0"/>
              </a:rPr>
              <a:t> </a:t>
            </a:r>
            <a:r>
              <a:rPr lang="da-DK" sz="1200" dirty="0" err="1">
                <a:effectLst/>
                <a:latin typeface="+mn-lt"/>
                <a:ea typeface="Calibri" panose="020F0502020204030204" pitchFamily="34" charset="0"/>
              </a:rPr>
              <a:t>Oremandsgaard</a:t>
            </a:r>
            <a:r>
              <a:rPr lang="da-DK" sz="1200" dirty="0">
                <a:effectLst/>
                <a:latin typeface="+mn-lt"/>
                <a:ea typeface="Calibri" panose="020F0502020204030204" pitchFamily="34" charset="0"/>
              </a:rPr>
              <a:t>.</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Derudover</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vil</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projektet</a:t>
            </a:r>
            <a:r>
              <a:rPr lang="da-DK" sz="1200" spc="-15" dirty="0">
                <a:effectLst/>
                <a:latin typeface="+mn-lt"/>
                <a:ea typeface="Calibri" panose="020F0502020204030204" pitchFamily="34" charset="0"/>
              </a:rPr>
              <a:t> </a:t>
            </a:r>
            <a:r>
              <a:rPr lang="da-DK" sz="1200" dirty="0">
                <a:effectLst/>
                <a:latin typeface="+mn-lt"/>
                <a:ea typeface="Calibri" panose="020F0502020204030204" pitchFamily="34" charset="0"/>
              </a:rPr>
              <a:t>give</a:t>
            </a:r>
            <a:r>
              <a:rPr lang="da-DK" sz="1200" spc="-10" dirty="0">
                <a:effectLst/>
                <a:latin typeface="+mn-lt"/>
                <a:ea typeface="Calibri" panose="020F0502020204030204" pitchFamily="34" charset="0"/>
              </a:rPr>
              <a:t> </a:t>
            </a:r>
            <a:r>
              <a:rPr lang="da-DK" sz="1200" dirty="0">
                <a:effectLst/>
                <a:latin typeface="+mn-lt"/>
                <a:ea typeface="Calibri" panose="020F0502020204030204" pitchFamily="34" charset="0"/>
              </a:rPr>
              <a:t>store</a:t>
            </a:r>
            <a:r>
              <a:rPr lang="da-DK" sz="1200" spc="-15" dirty="0">
                <a:effectLst/>
                <a:latin typeface="+mn-lt"/>
                <a:ea typeface="Calibri" panose="020F0502020204030204" pitchFamily="34" charset="0"/>
              </a:rPr>
              <a:t> </a:t>
            </a:r>
            <a:r>
              <a:rPr lang="da-DK" sz="1200" dirty="0">
                <a:effectLst/>
                <a:latin typeface="+mn-lt"/>
                <a:ea typeface="Calibri" panose="020F0502020204030204" pitchFamily="34" charset="0"/>
              </a:rPr>
              <a:t>synergier</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i forhold</a:t>
            </a:r>
            <a:r>
              <a:rPr lang="da-DK" sz="1200" spc="-20" dirty="0">
                <a:effectLst/>
                <a:latin typeface="+mn-lt"/>
                <a:ea typeface="Calibri" panose="020F0502020204030204" pitchFamily="34" charset="0"/>
              </a:rPr>
              <a:t> </a:t>
            </a:r>
            <a:r>
              <a:rPr lang="da-DK" sz="1200" dirty="0">
                <a:effectLst/>
                <a:latin typeface="+mn-lt"/>
                <a:ea typeface="Calibri" panose="020F0502020204030204" pitchFamily="34" charset="0"/>
              </a:rPr>
              <a:t>til</a:t>
            </a:r>
            <a:r>
              <a:rPr lang="da-DK" sz="1200" spc="-5" dirty="0">
                <a:effectLst/>
                <a:latin typeface="+mn-lt"/>
                <a:ea typeface="Calibri" panose="020F0502020204030204" pitchFamily="34" charset="0"/>
              </a:rPr>
              <a:t> </a:t>
            </a:r>
            <a:r>
              <a:rPr lang="da-DK" sz="1200" dirty="0">
                <a:effectLst/>
                <a:latin typeface="+mn-lt"/>
                <a:ea typeface="Calibri" panose="020F0502020204030204" pitchFamily="34" charset="0"/>
              </a:rPr>
              <a:t>Biosfære Møn, og fylde godt ud i det grønne danmarkskort.</a:t>
            </a:r>
          </a:p>
          <a:p>
            <a:endParaRPr lang="da-DK" dirty="0"/>
          </a:p>
        </p:txBody>
      </p:sp>
      <p:sp>
        <p:nvSpPr>
          <p:cNvPr id="4" name="Pladsholder til slidenummer 3"/>
          <p:cNvSpPr>
            <a:spLocks noGrp="1"/>
          </p:cNvSpPr>
          <p:nvPr>
            <p:ph type="sldNum" sz="quarter" idx="5"/>
          </p:nvPr>
        </p:nvSpPr>
        <p:spPr/>
        <p:txBody>
          <a:bodyPr/>
          <a:lstStyle/>
          <a:p>
            <a:fld id="{CAF81420-3CB5-4B81-9100-3A621F24736F}" type="slidenum">
              <a:rPr lang="da-DK" smtClean="0"/>
              <a:t>5</a:t>
            </a:fld>
            <a:endParaRPr lang="da-DK"/>
          </a:p>
        </p:txBody>
      </p:sp>
    </p:spTree>
    <p:extLst>
      <p:ext uri="{BB962C8B-B14F-4D97-AF65-F5344CB8AC3E}">
        <p14:creationId xmlns:p14="http://schemas.microsoft.com/office/powerpoint/2010/main" val="353725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p>
          <a:p>
            <a:r>
              <a:rPr lang="da-DK" sz="1200" dirty="0">
                <a:latin typeface="+mn-lt"/>
              </a:rPr>
              <a:t>Forslaget blev fremsendt af </a:t>
            </a:r>
            <a:r>
              <a:rPr lang="da-DK" sz="1200" dirty="0">
                <a:effectLst/>
                <a:latin typeface="+mn-lt"/>
                <a:ea typeface="Calibri" panose="020F0502020204030204" pitchFamily="34" charset="0"/>
              </a:rPr>
              <a:t>Jungshoved Menighedsråd/Kirsten Thomsen til</a:t>
            </a:r>
            <a:r>
              <a:rPr lang="da-DK" sz="1200" dirty="0">
                <a:latin typeface="+mn-lt"/>
              </a:rPr>
              <a:t> §17, stk. 4 udvalget og er medtaget i strategien som mulig indsats. Der er en positiv indledende dialog i gang med både Menighedsrådet og Nysø gods.</a:t>
            </a:r>
          </a:p>
        </p:txBody>
      </p:sp>
      <p:sp>
        <p:nvSpPr>
          <p:cNvPr id="4" name="Pladsholder til slidenummer 3"/>
          <p:cNvSpPr>
            <a:spLocks noGrp="1"/>
          </p:cNvSpPr>
          <p:nvPr>
            <p:ph type="sldNum" sz="quarter" idx="5"/>
          </p:nvPr>
        </p:nvSpPr>
        <p:spPr/>
        <p:txBody>
          <a:bodyPr/>
          <a:lstStyle/>
          <a:p>
            <a:fld id="{CAF81420-3CB5-4B81-9100-3A621F24736F}" type="slidenum">
              <a:rPr lang="da-DK" smtClean="0"/>
              <a:t>6</a:t>
            </a:fld>
            <a:endParaRPr lang="da-DK"/>
          </a:p>
        </p:txBody>
      </p:sp>
    </p:spTree>
    <p:extLst>
      <p:ext uri="{BB962C8B-B14F-4D97-AF65-F5344CB8AC3E}">
        <p14:creationId xmlns:p14="http://schemas.microsoft.com/office/powerpoint/2010/main" val="327308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p>
          <a:p>
            <a:r>
              <a:rPr lang="da-DK" dirty="0"/>
              <a:t>Lokalplanproces er sat i gang, forventes vedtaget endeligt ultimo 2022. </a:t>
            </a:r>
          </a:p>
        </p:txBody>
      </p:sp>
      <p:sp>
        <p:nvSpPr>
          <p:cNvPr id="4" name="Pladsholder til slidenummer 3"/>
          <p:cNvSpPr>
            <a:spLocks noGrp="1"/>
          </p:cNvSpPr>
          <p:nvPr>
            <p:ph type="sldNum" sz="quarter" idx="5"/>
          </p:nvPr>
        </p:nvSpPr>
        <p:spPr/>
        <p:txBody>
          <a:bodyPr/>
          <a:lstStyle/>
          <a:p>
            <a:fld id="{CAF81420-3CB5-4B81-9100-3A621F24736F}" type="slidenum">
              <a:rPr lang="da-DK" smtClean="0"/>
              <a:t>7</a:t>
            </a:fld>
            <a:endParaRPr lang="da-DK"/>
          </a:p>
        </p:txBody>
      </p:sp>
    </p:spTree>
    <p:extLst>
      <p:ext uri="{BB962C8B-B14F-4D97-AF65-F5344CB8AC3E}">
        <p14:creationId xmlns:p14="http://schemas.microsoft.com/office/powerpoint/2010/main" val="55671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p>
          <a:p>
            <a:r>
              <a:rPr lang="da-DK" dirty="0"/>
              <a:t>Vi har i mange år gjort en indsats sammen med de private lodsejere på Jungshoved for løvfrøen. Det betaler sig, kan vi nu se og vi fortsætter arbejdet. </a:t>
            </a:r>
          </a:p>
          <a:p>
            <a:endParaRPr lang="da-DK" dirty="0"/>
          </a:p>
          <a:p>
            <a:r>
              <a:rPr lang="da-DK" dirty="0"/>
              <a:t>Af andre løbende indsatser kan nævnes: </a:t>
            </a:r>
          </a:p>
          <a:p>
            <a:r>
              <a:rPr lang="da-DK" sz="1200" b="1" dirty="0">
                <a:effectLst/>
                <a:latin typeface="Calibri" panose="020F0502020204030204" pitchFamily="34" charset="0"/>
                <a:ea typeface="Calibri" panose="020F0502020204030204" pitchFamily="34" charset="0"/>
              </a:rPr>
              <a:t>Bønsvig, sommerhusområde, kommunalt overdrevsareal</a:t>
            </a:r>
            <a:endParaRPr lang="da-DK"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200" dirty="0">
                <a:effectLst/>
                <a:latin typeface="Calibri" panose="020F0502020204030204" pitchFamily="34" charset="0"/>
                <a:ea typeface="Times New Roman" panose="02020603050405020304" pitchFamily="18" charset="0"/>
              </a:rPr>
              <a:t>Ca. 4 ha driftes ved årligt høslæt på halvdelen af arealet. Året efter tages der høslæt på den anden halvdel.</a:t>
            </a:r>
            <a:endParaRPr lang="da-DK" sz="1200" dirty="0">
              <a:effectLst/>
              <a:latin typeface="Calibri" panose="020F0502020204030204" pitchFamily="34" charset="0"/>
              <a:ea typeface="Calibri" panose="020F0502020204030204" pitchFamily="34" charset="0"/>
            </a:endParaRPr>
          </a:p>
          <a:p>
            <a:r>
              <a:rPr lang="da-DK" sz="1200" b="1" dirty="0">
                <a:effectLst/>
                <a:latin typeface="Calibri" panose="020F0502020204030204" pitchFamily="34" charset="0"/>
                <a:ea typeface="Calibri" panose="020F0502020204030204" pitchFamily="34" charset="0"/>
              </a:rPr>
              <a:t>Bønsvig,  Store Hestehave</a:t>
            </a:r>
            <a:endParaRPr lang="da-DK"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200" dirty="0">
                <a:effectLst/>
                <a:latin typeface="Calibri" panose="020F0502020204030204" pitchFamily="34" charset="0"/>
                <a:ea typeface="Times New Roman" panose="02020603050405020304" pitchFamily="18" charset="0"/>
              </a:rPr>
              <a:t>Årlig pleje af areal med salepgøgeurt (meget sjælden orkidé  -  vokser kun her og ved Fanefjord i kommunen)</a:t>
            </a:r>
          </a:p>
          <a:p>
            <a:r>
              <a:rPr lang="da-DK" sz="1200" b="1" dirty="0" err="1">
                <a:effectLst/>
                <a:latin typeface="Calibri" panose="020F0502020204030204" pitchFamily="34" charset="0"/>
                <a:ea typeface="Calibri" panose="020F0502020204030204" pitchFamily="34" charset="0"/>
              </a:rPr>
              <a:t>Sorteholms</a:t>
            </a:r>
            <a:r>
              <a:rPr lang="da-DK" sz="1200" b="1" dirty="0">
                <a:effectLst/>
                <a:latin typeface="Calibri" panose="020F0502020204030204" pitchFamily="34" charset="0"/>
                <a:ea typeface="Calibri" panose="020F0502020204030204" pitchFamily="34" charset="0"/>
              </a:rPr>
              <a:t> Mose (Oremandsgård)</a:t>
            </a:r>
            <a:endParaRPr lang="da-DK"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200" dirty="0">
                <a:effectLst/>
                <a:latin typeface="Calibri" panose="020F0502020204030204" pitchFamily="34" charset="0"/>
                <a:ea typeface="Times New Roman" panose="02020603050405020304" pitchFamily="18" charset="0"/>
              </a:rPr>
              <a:t>Pleje af meget artsrig </a:t>
            </a:r>
            <a:r>
              <a:rPr lang="da-DK" sz="1200" dirty="0" err="1">
                <a:effectLst/>
                <a:latin typeface="Calibri" panose="020F0502020204030204" pitchFamily="34" charset="0"/>
                <a:ea typeface="Times New Roman" panose="02020603050405020304" pitchFamily="18" charset="0"/>
              </a:rPr>
              <a:t>rigkær</a:t>
            </a:r>
            <a:r>
              <a:rPr lang="da-DK" sz="1200" dirty="0">
                <a:effectLst/>
                <a:latin typeface="Calibri" panose="020F0502020204030204" pitchFamily="34" charset="0"/>
                <a:ea typeface="Times New Roman" panose="02020603050405020304" pitchFamily="18" charset="0"/>
              </a:rPr>
              <a:t>. Rydning af træer (rød-el), slåning af tagrør, gravning af vandhuller, etablering af græsning m.v.</a:t>
            </a:r>
            <a:endParaRPr lang="da-DK" sz="12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CAF81420-3CB5-4B81-9100-3A621F24736F}" type="slidenum">
              <a:rPr lang="da-DK" smtClean="0"/>
              <a:t>8</a:t>
            </a:fld>
            <a:endParaRPr lang="da-DK"/>
          </a:p>
        </p:txBody>
      </p:sp>
    </p:spTree>
    <p:extLst>
      <p:ext uri="{BB962C8B-B14F-4D97-AF65-F5344CB8AC3E}">
        <p14:creationId xmlns:p14="http://schemas.microsoft.com/office/powerpoint/2010/main" val="261070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NOTER:</a:t>
            </a:r>
          </a:p>
          <a:p>
            <a:r>
              <a:rPr lang="da-DK" i="0" dirty="0"/>
              <a:t>Vild med vilje fortsætter med uformindsket styrke. I 2022, og alle er inviteret med [Dette er sidste slide].</a:t>
            </a:r>
          </a:p>
        </p:txBody>
      </p:sp>
      <p:sp>
        <p:nvSpPr>
          <p:cNvPr id="4" name="Pladsholder til slidenummer 3"/>
          <p:cNvSpPr>
            <a:spLocks noGrp="1"/>
          </p:cNvSpPr>
          <p:nvPr>
            <p:ph type="sldNum" sz="quarter" idx="5"/>
          </p:nvPr>
        </p:nvSpPr>
        <p:spPr/>
        <p:txBody>
          <a:bodyPr/>
          <a:lstStyle/>
          <a:p>
            <a:fld id="{CAF81420-3CB5-4B81-9100-3A621F24736F}" type="slidenum">
              <a:rPr lang="da-DK" smtClean="0"/>
              <a:t>9</a:t>
            </a:fld>
            <a:endParaRPr lang="da-DK"/>
          </a:p>
        </p:txBody>
      </p:sp>
    </p:spTree>
    <p:extLst>
      <p:ext uri="{BB962C8B-B14F-4D97-AF65-F5344CB8AC3E}">
        <p14:creationId xmlns:p14="http://schemas.microsoft.com/office/powerpoint/2010/main" val="296007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40052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49661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42390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1271967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997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82743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59441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068085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egtiv_forside_blå">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3D4765-8CD2-9D4B-B622-49EA95C614AB}"/>
              </a:ext>
            </a:extLst>
          </p:cNvPr>
          <p:cNvSpPr/>
          <p:nvPr userDrawn="1"/>
        </p:nvSpPr>
        <p:spPr>
          <a:xfrm>
            <a:off x="0" y="1027010"/>
            <a:ext cx="12433300" cy="45719"/>
          </a:xfrm>
          <a:prstGeom prst="rect">
            <a:avLst/>
          </a:prstGeom>
          <a:solidFill>
            <a:srgbClr val="0060A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DK"/>
          </a:p>
        </p:txBody>
      </p:sp>
      <p:sp>
        <p:nvSpPr>
          <p:cNvPr id="15" name="Titel 1">
            <a:extLst>
              <a:ext uri="{FF2B5EF4-FFF2-40B4-BE49-F238E27FC236}">
                <a16:creationId xmlns:a16="http://schemas.microsoft.com/office/drawing/2014/main" id="{ABB54FAC-7BD8-5F48-9CDF-739E48A64B2B}"/>
              </a:ext>
            </a:extLst>
          </p:cNvPr>
          <p:cNvSpPr>
            <a:spLocks noGrp="1"/>
          </p:cNvSpPr>
          <p:nvPr>
            <p:ph type="ctrTitle" hasCustomPrompt="1"/>
          </p:nvPr>
        </p:nvSpPr>
        <p:spPr>
          <a:xfrm>
            <a:off x="685800" y="2043915"/>
            <a:ext cx="7230955" cy="1375792"/>
          </a:xfrm>
          <a:prstGeom prst="rect">
            <a:avLst/>
          </a:prstGeom>
        </p:spPr>
        <p:txBody>
          <a:bodyPr lIns="0" tIns="0" rIns="0" bIns="0" anchor="t" anchorCtr="0"/>
          <a:lstStyle>
            <a:lvl1pPr algn="l">
              <a:lnSpc>
                <a:spcPct val="90000"/>
              </a:lnSpc>
              <a:defRPr sz="4000" b="1" i="0" u="none" cap="all">
                <a:solidFill>
                  <a:srgbClr val="005484"/>
                </a:solidFill>
                <a:latin typeface="Verdana"/>
                <a:cs typeface="Verdana"/>
              </a:defRPr>
            </a:lvl1pPr>
          </a:lstStyle>
          <a:p>
            <a:r>
              <a:rPr lang="da-DK"/>
              <a:t>KLIK FOR AT REDIGERE I MASTEREN</a:t>
            </a:r>
          </a:p>
        </p:txBody>
      </p:sp>
      <p:pic>
        <p:nvPicPr>
          <p:cNvPr id="16" name="Billede 9" descr="Vordingborg_logo_mailsignatur.png">
            <a:extLst>
              <a:ext uri="{FF2B5EF4-FFF2-40B4-BE49-F238E27FC236}">
                <a16:creationId xmlns:a16="http://schemas.microsoft.com/office/drawing/2014/main" id="{4F3B635E-75D2-4A42-97F9-732DA4EE8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18" name="Pladsholder til billede 2">
            <a:extLst>
              <a:ext uri="{FF2B5EF4-FFF2-40B4-BE49-F238E27FC236}">
                <a16:creationId xmlns:a16="http://schemas.microsoft.com/office/drawing/2014/main" id="{E241F994-14E7-6244-8590-B8062508034F}"/>
              </a:ext>
            </a:extLst>
          </p:cNvPr>
          <p:cNvSpPr>
            <a:spLocks noGrp="1"/>
          </p:cNvSpPr>
          <p:nvPr>
            <p:ph type="pic" idx="10" hasCustomPrompt="1"/>
          </p:nvPr>
        </p:nvSpPr>
        <p:spPr>
          <a:xfrm>
            <a:off x="685457" y="5245208"/>
            <a:ext cx="2993081" cy="1000598"/>
          </a:xfrm>
          <a:prstGeom prst="rect">
            <a:avLst/>
          </a:prstGeom>
        </p:spPr>
        <p:txBody>
          <a:bodyPr lIns="0" tIns="0" rIns="0" bIns="0" anchor="ctr" anchorCtr="0"/>
          <a:lstStyle>
            <a:lvl1pPr marL="0" indent="0" algn="ctr">
              <a:buNone/>
              <a:defRPr sz="1100" b="0" baseline="0">
                <a:solidFill>
                  <a:schemeClr val="bg1"/>
                </a:solidFill>
                <a:latin typeface="Verdna"/>
                <a:cs typeface="Verd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ikonfrise så den holder venstre kant</a:t>
            </a:r>
          </a:p>
        </p:txBody>
      </p:sp>
      <p:sp>
        <p:nvSpPr>
          <p:cNvPr id="19" name="Pladsholder til tekst 4">
            <a:extLst>
              <a:ext uri="{FF2B5EF4-FFF2-40B4-BE49-F238E27FC236}">
                <a16:creationId xmlns:a16="http://schemas.microsoft.com/office/drawing/2014/main" id="{C64E4DEC-40D4-F44D-B8DA-BDEB24F0265A}"/>
              </a:ext>
            </a:extLst>
          </p:cNvPr>
          <p:cNvSpPr>
            <a:spLocks noGrp="1"/>
          </p:cNvSpPr>
          <p:nvPr>
            <p:ph type="body" sz="quarter" idx="11" hasCustomPrompt="1"/>
          </p:nvPr>
        </p:nvSpPr>
        <p:spPr>
          <a:xfrm>
            <a:off x="7916754" y="6060494"/>
            <a:ext cx="3346450" cy="185312"/>
          </a:xfrm>
          <a:prstGeom prst="rect">
            <a:avLst/>
          </a:prstGeom>
        </p:spPr>
        <p:txBody>
          <a:bodyPr vert="horz" lIns="0" tIns="0" rIns="0" bIns="0"/>
          <a:lstStyle>
            <a:lvl1pPr marL="0" indent="0" algn="r">
              <a:buNone/>
              <a:defRPr sz="1200" b="0" baseline="0">
                <a:solidFill>
                  <a:srgbClr val="005484"/>
                </a:solidFill>
                <a:latin typeface="Arial"/>
                <a:cs typeface="Arial"/>
              </a:defRPr>
            </a:lvl1pPr>
          </a:lstStyle>
          <a:p>
            <a:pPr lvl="0"/>
            <a:r>
              <a:rPr lang="da-DK"/>
              <a:t>Klik for at redigere </a:t>
            </a:r>
            <a:r>
              <a:rPr lang="da-DK" err="1"/>
              <a:t>oplægholders</a:t>
            </a:r>
            <a:r>
              <a:rPr lang="da-DK"/>
              <a:t> navn</a:t>
            </a:r>
          </a:p>
        </p:txBody>
      </p:sp>
      <p:sp>
        <p:nvSpPr>
          <p:cNvPr id="20" name="Undertitel 2">
            <a:extLst>
              <a:ext uri="{FF2B5EF4-FFF2-40B4-BE49-F238E27FC236}">
                <a16:creationId xmlns:a16="http://schemas.microsoft.com/office/drawing/2014/main" id="{460C19D5-8F77-D344-B7D7-C0BBE8C6C74B}"/>
              </a:ext>
            </a:extLst>
          </p:cNvPr>
          <p:cNvSpPr>
            <a:spLocks noGrp="1"/>
          </p:cNvSpPr>
          <p:nvPr>
            <p:ph type="subTitle" idx="1"/>
          </p:nvPr>
        </p:nvSpPr>
        <p:spPr>
          <a:xfrm>
            <a:off x="685799" y="1754305"/>
            <a:ext cx="7230955" cy="221940"/>
          </a:xfrm>
          <a:prstGeom prst="rect">
            <a:avLst/>
          </a:prstGeom>
        </p:spPr>
        <p:txBody>
          <a:bodyPr lIns="36000" tIns="0" rIns="0" bIns="0">
            <a:normAutofit/>
          </a:bodyPr>
          <a:lstStyle>
            <a:lvl1pPr marL="0" indent="0" algn="l">
              <a:lnSpc>
                <a:spcPct val="90000"/>
              </a:lnSpc>
              <a:buNone/>
              <a:defRPr sz="1400" b="0" i="0">
                <a:solidFill>
                  <a:srgbClr val="00548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10" name="Rektangel 10">
            <a:extLst>
              <a:ext uri="{FF2B5EF4-FFF2-40B4-BE49-F238E27FC236}">
                <a16:creationId xmlns:a16="http://schemas.microsoft.com/office/drawing/2014/main" id="{A8885E10-52D8-1644-8537-65484082D698}"/>
              </a:ext>
            </a:extLst>
          </p:cNvPr>
          <p:cNvSpPr/>
          <p:nvPr userDrawn="1"/>
        </p:nvSpPr>
        <p:spPr>
          <a:xfrm>
            <a:off x="11673525" y="1034205"/>
            <a:ext cx="518475" cy="5823795"/>
          </a:xfrm>
          <a:prstGeom prst="rect">
            <a:avLst/>
          </a:prstGeom>
          <a:solidFill>
            <a:srgbClr val="0060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Pladsholder til tekst 3">
            <a:extLst>
              <a:ext uri="{FF2B5EF4-FFF2-40B4-BE49-F238E27FC236}">
                <a16:creationId xmlns:a16="http://schemas.microsoft.com/office/drawing/2014/main" id="{8B767DB1-CEEA-0A45-8958-28CB53DB9ABA}"/>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chemeClr val="bg1"/>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Tree>
    <p:extLst>
      <p:ext uri="{BB962C8B-B14F-4D97-AF65-F5344CB8AC3E}">
        <p14:creationId xmlns:p14="http://schemas.microsoft.com/office/powerpoint/2010/main" val="165285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dhold_takst_foto_blå">
    <p:spTree>
      <p:nvGrpSpPr>
        <p:cNvPr id="1" name=""/>
        <p:cNvGrpSpPr/>
        <p:nvPr/>
      </p:nvGrpSpPr>
      <p:grpSpPr>
        <a:xfrm>
          <a:off x="0" y="0"/>
          <a:ext cx="0" cy="0"/>
          <a:chOff x="0" y="0"/>
          <a:chExt cx="0" cy="0"/>
        </a:xfrm>
      </p:grpSpPr>
      <p:sp>
        <p:nvSpPr>
          <p:cNvPr id="9" name="Pladsholder til tekst 3">
            <a:extLst>
              <a:ext uri="{FF2B5EF4-FFF2-40B4-BE49-F238E27FC236}">
                <a16:creationId xmlns:a16="http://schemas.microsoft.com/office/drawing/2014/main" id="{D3BCB1FA-EA45-664C-AEED-C25FAA939744}"/>
              </a:ext>
            </a:extLst>
          </p:cNvPr>
          <p:cNvSpPr>
            <a:spLocks noGrp="1"/>
          </p:cNvSpPr>
          <p:nvPr>
            <p:ph type="body" sz="half" idx="2"/>
          </p:nvPr>
        </p:nvSpPr>
        <p:spPr>
          <a:xfrm>
            <a:off x="616406" y="1629319"/>
            <a:ext cx="3766751" cy="4624302"/>
          </a:xfrm>
          <a:prstGeom prst="rect">
            <a:avLst/>
          </a:prstGeom>
        </p:spPr>
        <p:txBody>
          <a:bodyPr tIns="0" bIns="0"/>
          <a:lstStyle>
            <a:lvl1pPr marL="285750" indent="-285750">
              <a:lnSpc>
                <a:spcPct val="100000"/>
              </a:lnSpc>
              <a:buFont typeface="Arial"/>
              <a:buChar char="•"/>
              <a:defRPr sz="16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0" name="Pladsholder til billede 2">
            <a:extLst>
              <a:ext uri="{FF2B5EF4-FFF2-40B4-BE49-F238E27FC236}">
                <a16:creationId xmlns:a16="http://schemas.microsoft.com/office/drawing/2014/main" id="{1AA142BF-823A-0746-BF3A-DB3C3A13B864}"/>
              </a:ext>
            </a:extLst>
          </p:cNvPr>
          <p:cNvSpPr>
            <a:spLocks noGrp="1"/>
          </p:cNvSpPr>
          <p:nvPr>
            <p:ph type="pic" idx="10" hasCustomPrompt="1"/>
          </p:nvPr>
        </p:nvSpPr>
        <p:spPr>
          <a:xfrm>
            <a:off x="4492487" y="1629318"/>
            <a:ext cx="7429084" cy="4624302"/>
          </a:xfrm>
          <a:prstGeom prst="rect">
            <a:avLst/>
          </a:prstGeom>
        </p:spPr>
        <p:txBody>
          <a:bodyPr anchor="ctr" anchorCtr="0"/>
          <a:lstStyle>
            <a:lvl1pPr marL="0" indent="0" algn="ctr">
              <a:buNone/>
              <a:defRPr sz="1000" baseline="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foto</a:t>
            </a:r>
          </a:p>
        </p:txBody>
      </p:sp>
      <p:sp>
        <p:nvSpPr>
          <p:cNvPr id="11" name="Titel 1">
            <a:extLst>
              <a:ext uri="{FF2B5EF4-FFF2-40B4-BE49-F238E27FC236}">
                <a16:creationId xmlns:a16="http://schemas.microsoft.com/office/drawing/2014/main" id="{71D72EA1-F252-2943-9A5C-D41320664E21}"/>
              </a:ext>
            </a:extLst>
          </p:cNvPr>
          <p:cNvSpPr>
            <a:spLocks noGrp="1"/>
          </p:cNvSpPr>
          <p:nvPr>
            <p:ph type="title" hasCustomPrompt="1"/>
          </p:nvPr>
        </p:nvSpPr>
        <p:spPr>
          <a:xfrm>
            <a:off x="616406" y="569950"/>
            <a:ext cx="7007931" cy="922149"/>
          </a:xfrm>
          <a:prstGeom prst="rect">
            <a:avLst/>
          </a:prstGeom>
        </p:spPr>
        <p:txBody>
          <a:bodyPr vert="horz" lIns="0" tIns="0" rIns="0" bIns="0" anchor="b" anchorCtr="0"/>
          <a:lstStyle>
            <a:lvl1pPr algn="l">
              <a:lnSpc>
                <a:spcPct val="80000"/>
              </a:lnSpc>
              <a:defRPr sz="3600" b="1" cap="all">
                <a:solidFill>
                  <a:srgbClr val="0060A1"/>
                </a:solidFill>
                <a:latin typeface="Verdana"/>
                <a:cs typeface="Verdana"/>
              </a:defRPr>
            </a:lvl1pPr>
          </a:lstStyle>
          <a:p>
            <a:r>
              <a:rPr lang="da-DK"/>
              <a:t>KLIK FOR AT REDIGERE I MASTEREN</a:t>
            </a:r>
          </a:p>
        </p:txBody>
      </p:sp>
      <p:pic>
        <p:nvPicPr>
          <p:cNvPr id="12" name="Billede 4" descr="Vordingborg_logo_mailsignatur.png">
            <a:extLst>
              <a:ext uri="{FF2B5EF4-FFF2-40B4-BE49-F238E27FC236}">
                <a16:creationId xmlns:a16="http://schemas.microsoft.com/office/drawing/2014/main" id="{8D6E209A-0AF3-1D43-9A9D-CA6AE229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469" y="316251"/>
            <a:ext cx="1216102" cy="377555"/>
          </a:xfrm>
          <a:prstGeom prst="rect">
            <a:avLst/>
          </a:prstGeom>
        </p:spPr>
      </p:pic>
    </p:spTree>
    <p:extLst>
      <p:ext uri="{BB962C8B-B14F-4D97-AF65-F5344CB8AC3E}">
        <p14:creationId xmlns:p14="http://schemas.microsoft.com/office/powerpoint/2010/main" val="396150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fisk_forside_grøn">
    <p:spTree>
      <p:nvGrpSpPr>
        <p:cNvPr id="1" name=""/>
        <p:cNvGrpSpPr/>
        <p:nvPr/>
      </p:nvGrpSpPr>
      <p:grpSpPr>
        <a:xfrm>
          <a:off x="0" y="0"/>
          <a:ext cx="0" cy="0"/>
          <a:chOff x="0" y="0"/>
          <a:chExt cx="0" cy="0"/>
        </a:xfrm>
      </p:grpSpPr>
      <p:sp>
        <p:nvSpPr>
          <p:cNvPr id="13" name="Rektangel 8">
            <a:extLst>
              <a:ext uri="{FF2B5EF4-FFF2-40B4-BE49-F238E27FC236}">
                <a16:creationId xmlns:a16="http://schemas.microsoft.com/office/drawing/2014/main" id="{27C550D9-DF96-3F4F-861B-CA821659D52E}"/>
              </a:ext>
            </a:extLst>
          </p:cNvPr>
          <p:cNvSpPr/>
          <p:nvPr userDrawn="1"/>
        </p:nvSpPr>
        <p:spPr>
          <a:xfrm>
            <a:off x="0" y="1034205"/>
            <a:ext cx="11673525" cy="5823795"/>
          </a:xfrm>
          <a:prstGeom prst="rect">
            <a:avLst/>
          </a:prstGeom>
          <a:solidFill>
            <a:srgbClr val="3DA1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Rektangel 10">
            <a:extLst>
              <a:ext uri="{FF2B5EF4-FFF2-40B4-BE49-F238E27FC236}">
                <a16:creationId xmlns:a16="http://schemas.microsoft.com/office/drawing/2014/main" id="{39B012C1-1381-174E-A37A-1C9E1F793CEC}"/>
              </a:ext>
            </a:extLst>
          </p:cNvPr>
          <p:cNvSpPr/>
          <p:nvPr userDrawn="1"/>
        </p:nvSpPr>
        <p:spPr>
          <a:xfrm>
            <a:off x="11673525" y="1034205"/>
            <a:ext cx="518475" cy="5823795"/>
          </a:xfrm>
          <a:prstGeom prst="rect">
            <a:avLst/>
          </a:prstGeom>
          <a:solidFill>
            <a:srgbClr val="007E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itel 1">
            <a:extLst>
              <a:ext uri="{FF2B5EF4-FFF2-40B4-BE49-F238E27FC236}">
                <a16:creationId xmlns:a16="http://schemas.microsoft.com/office/drawing/2014/main" id="{ABB54FAC-7BD8-5F48-9CDF-739E48A64B2B}"/>
              </a:ext>
            </a:extLst>
          </p:cNvPr>
          <p:cNvSpPr>
            <a:spLocks noGrp="1"/>
          </p:cNvSpPr>
          <p:nvPr>
            <p:ph type="ctrTitle" hasCustomPrompt="1"/>
          </p:nvPr>
        </p:nvSpPr>
        <p:spPr>
          <a:xfrm>
            <a:off x="685800" y="2043915"/>
            <a:ext cx="7230955" cy="1375792"/>
          </a:xfrm>
          <a:prstGeom prst="rect">
            <a:avLst/>
          </a:prstGeom>
        </p:spPr>
        <p:txBody>
          <a:bodyPr lIns="0" tIns="0" rIns="0" bIns="0" anchor="t" anchorCtr="0"/>
          <a:lstStyle>
            <a:lvl1pPr algn="l">
              <a:lnSpc>
                <a:spcPct val="90000"/>
              </a:lnSpc>
              <a:defRPr sz="4000" b="1" i="0" u="none" cap="all">
                <a:solidFill>
                  <a:schemeClr val="bg1"/>
                </a:solidFill>
                <a:latin typeface="Verdana"/>
                <a:cs typeface="Verdana"/>
              </a:defRPr>
            </a:lvl1pPr>
          </a:lstStyle>
          <a:p>
            <a:r>
              <a:rPr lang="da-DK"/>
              <a:t>KLIK FOR AT REDIGERE I MASTEREN</a:t>
            </a:r>
          </a:p>
        </p:txBody>
      </p:sp>
      <p:pic>
        <p:nvPicPr>
          <p:cNvPr id="16" name="Billede 9" descr="Vordingborg_logo_mailsignatur.png">
            <a:extLst>
              <a:ext uri="{FF2B5EF4-FFF2-40B4-BE49-F238E27FC236}">
                <a16:creationId xmlns:a16="http://schemas.microsoft.com/office/drawing/2014/main" id="{4F3B635E-75D2-4A42-97F9-732DA4EE8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17" name="Pladsholder til tekst 3">
            <a:extLst>
              <a:ext uri="{FF2B5EF4-FFF2-40B4-BE49-F238E27FC236}">
                <a16:creationId xmlns:a16="http://schemas.microsoft.com/office/drawing/2014/main" id="{8B767DB1-CEEA-0A45-8958-28CB53DB9ABA}"/>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rgbClr val="FFFFFF"/>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8" name="Pladsholder til billede 2">
            <a:extLst>
              <a:ext uri="{FF2B5EF4-FFF2-40B4-BE49-F238E27FC236}">
                <a16:creationId xmlns:a16="http://schemas.microsoft.com/office/drawing/2014/main" id="{E241F994-14E7-6244-8590-B8062508034F}"/>
              </a:ext>
            </a:extLst>
          </p:cNvPr>
          <p:cNvSpPr>
            <a:spLocks noGrp="1"/>
          </p:cNvSpPr>
          <p:nvPr>
            <p:ph type="pic" idx="10" hasCustomPrompt="1"/>
          </p:nvPr>
        </p:nvSpPr>
        <p:spPr>
          <a:xfrm>
            <a:off x="685457" y="5245208"/>
            <a:ext cx="2993081" cy="1000598"/>
          </a:xfrm>
          <a:prstGeom prst="rect">
            <a:avLst/>
          </a:prstGeom>
        </p:spPr>
        <p:txBody>
          <a:bodyPr lIns="0" tIns="0" rIns="0" bIns="0" anchor="ctr" anchorCtr="0"/>
          <a:lstStyle>
            <a:lvl1pPr marL="0" indent="0" algn="ctr">
              <a:buNone/>
              <a:defRPr sz="1100" b="0" baseline="0">
                <a:solidFill>
                  <a:schemeClr val="bg1"/>
                </a:solidFill>
                <a:latin typeface="Verdna"/>
                <a:cs typeface="Verd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ikonfrise så den holder venstre kant</a:t>
            </a:r>
          </a:p>
        </p:txBody>
      </p:sp>
      <p:sp>
        <p:nvSpPr>
          <p:cNvPr id="19" name="Pladsholder til tekst 4">
            <a:extLst>
              <a:ext uri="{FF2B5EF4-FFF2-40B4-BE49-F238E27FC236}">
                <a16:creationId xmlns:a16="http://schemas.microsoft.com/office/drawing/2014/main" id="{C64E4DEC-40D4-F44D-B8DA-BDEB24F0265A}"/>
              </a:ext>
            </a:extLst>
          </p:cNvPr>
          <p:cNvSpPr>
            <a:spLocks noGrp="1"/>
          </p:cNvSpPr>
          <p:nvPr>
            <p:ph type="body" sz="quarter" idx="11" hasCustomPrompt="1"/>
          </p:nvPr>
        </p:nvSpPr>
        <p:spPr>
          <a:xfrm>
            <a:off x="7916754" y="6060494"/>
            <a:ext cx="3346450" cy="185312"/>
          </a:xfrm>
          <a:prstGeom prst="rect">
            <a:avLst/>
          </a:prstGeom>
        </p:spPr>
        <p:txBody>
          <a:bodyPr vert="horz" lIns="0" tIns="0" rIns="0" bIns="0"/>
          <a:lstStyle>
            <a:lvl1pPr marL="0" indent="0" algn="r">
              <a:buNone/>
              <a:defRPr sz="1200" b="0" baseline="0">
                <a:solidFill>
                  <a:schemeClr val="bg1"/>
                </a:solidFill>
                <a:latin typeface="Arial"/>
                <a:cs typeface="Arial"/>
              </a:defRPr>
            </a:lvl1pPr>
          </a:lstStyle>
          <a:p>
            <a:pPr lvl="0"/>
            <a:r>
              <a:rPr lang="da-DK"/>
              <a:t>Klik for at redigere </a:t>
            </a:r>
            <a:r>
              <a:rPr lang="da-DK" err="1"/>
              <a:t>oplægholders</a:t>
            </a:r>
            <a:r>
              <a:rPr lang="da-DK"/>
              <a:t> navn</a:t>
            </a:r>
          </a:p>
        </p:txBody>
      </p:sp>
      <p:sp>
        <p:nvSpPr>
          <p:cNvPr id="20" name="Undertitel 2">
            <a:extLst>
              <a:ext uri="{FF2B5EF4-FFF2-40B4-BE49-F238E27FC236}">
                <a16:creationId xmlns:a16="http://schemas.microsoft.com/office/drawing/2014/main" id="{460C19D5-8F77-D344-B7D7-C0BBE8C6C74B}"/>
              </a:ext>
            </a:extLst>
          </p:cNvPr>
          <p:cNvSpPr>
            <a:spLocks noGrp="1"/>
          </p:cNvSpPr>
          <p:nvPr>
            <p:ph type="subTitle" idx="1"/>
          </p:nvPr>
        </p:nvSpPr>
        <p:spPr>
          <a:xfrm>
            <a:off x="685799" y="1754305"/>
            <a:ext cx="7230955" cy="221940"/>
          </a:xfrm>
          <a:prstGeom prst="rect">
            <a:avLst/>
          </a:prstGeom>
        </p:spPr>
        <p:txBody>
          <a:bodyPr lIns="36000" tIns="0" rIns="0" bIns="0">
            <a:normAutofit/>
          </a:bodyPr>
          <a:lstStyle>
            <a:lvl1pPr marL="0" indent="0" algn="l">
              <a:lnSpc>
                <a:spcPct val="90000"/>
              </a:lnSpc>
              <a:buNone/>
              <a:defRPr sz="14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188550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420159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fisk_forside_blå">
    <p:spTree>
      <p:nvGrpSpPr>
        <p:cNvPr id="1" name=""/>
        <p:cNvGrpSpPr/>
        <p:nvPr/>
      </p:nvGrpSpPr>
      <p:grpSpPr>
        <a:xfrm>
          <a:off x="0" y="0"/>
          <a:ext cx="0" cy="0"/>
          <a:chOff x="0" y="0"/>
          <a:chExt cx="0" cy="0"/>
        </a:xfrm>
      </p:grpSpPr>
      <p:sp>
        <p:nvSpPr>
          <p:cNvPr id="13" name="Rektangel 8">
            <a:extLst>
              <a:ext uri="{FF2B5EF4-FFF2-40B4-BE49-F238E27FC236}">
                <a16:creationId xmlns:a16="http://schemas.microsoft.com/office/drawing/2014/main" id="{27C550D9-DF96-3F4F-861B-CA821659D52E}"/>
              </a:ext>
            </a:extLst>
          </p:cNvPr>
          <p:cNvSpPr/>
          <p:nvPr userDrawn="1"/>
        </p:nvSpPr>
        <p:spPr>
          <a:xfrm>
            <a:off x="0" y="1034205"/>
            <a:ext cx="11673525" cy="5823795"/>
          </a:xfrm>
          <a:prstGeom prst="rect">
            <a:avLst/>
          </a:prstGeom>
          <a:solidFill>
            <a:srgbClr val="005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Rektangel 10">
            <a:extLst>
              <a:ext uri="{FF2B5EF4-FFF2-40B4-BE49-F238E27FC236}">
                <a16:creationId xmlns:a16="http://schemas.microsoft.com/office/drawing/2014/main" id="{39B012C1-1381-174E-A37A-1C9E1F793CEC}"/>
              </a:ext>
            </a:extLst>
          </p:cNvPr>
          <p:cNvSpPr/>
          <p:nvPr userDrawn="1"/>
        </p:nvSpPr>
        <p:spPr>
          <a:xfrm>
            <a:off x="11673525" y="1034205"/>
            <a:ext cx="518475" cy="5823795"/>
          </a:xfrm>
          <a:prstGeom prst="rect">
            <a:avLst/>
          </a:prstGeom>
          <a:solidFill>
            <a:srgbClr val="0060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itel 1">
            <a:extLst>
              <a:ext uri="{FF2B5EF4-FFF2-40B4-BE49-F238E27FC236}">
                <a16:creationId xmlns:a16="http://schemas.microsoft.com/office/drawing/2014/main" id="{ABB54FAC-7BD8-5F48-9CDF-739E48A64B2B}"/>
              </a:ext>
            </a:extLst>
          </p:cNvPr>
          <p:cNvSpPr>
            <a:spLocks noGrp="1"/>
          </p:cNvSpPr>
          <p:nvPr>
            <p:ph type="ctrTitle" hasCustomPrompt="1"/>
          </p:nvPr>
        </p:nvSpPr>
        <p:spPr>
          <a:xfrm>
            <a:off x="685800" y="2043915"/>
            <a:ext cx="7230955" cy="1375792"/>
          </a:xfrm>
          <a:prstGeom prst="rect">
            <a:avLst/>
          </a:prstGeom>
        </p:spPr>
        <p:txBody>
          <a:bodyPr lIns="0" tIns="0" rIns="0" bIns="0" anchor="t" anchorCtr="0"/>
          <a:lstStyle>
            <a:lvl1pPr algn="l">
              <a:lnSpc>
                <a:spcPct val="90000"/>
              </a:lnSpc>
              <a:defRPr sz="4000" b="1" i="0" u="none" cap="all">
                <a:solidFill>
                  <a:schemeClr val="bg1"/>
                </a:solidFill>
                <a:latin typeface="Verdana"/>
                <a:cs typeface="Verdana"/>
              </a:defRPr>
            </a:lvl1pPr>
          </a:lstStyle>
          <a:p>
            <a:r>
              <a:rPr lang="da-DK"/>
              <a:t>KLIK FOR AT REDIGERE I MASTEREN</a:t>
            </a:r>
          </a:p>
        </p:txBody>
      </p:sp>
      <p:pic>
        <p:nvPicPr>
          <p:cNvPr id="16" name="Billede 9" descr="Vordingborg_logo_mailsignatur.png">
            <a:extLst>
              <a:ext uri="{FF2B5EF4-FFF2-40B4-BE49-F238E27FC236}">
                <a16:creationId xmlns:a16="http://schemas.microsoft.com/office/drawing/2014/main" id="{4F3B635E-75D2-4A42-97F9-732DA4EE8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17" name="Pladsholder til tekst 3">
            <a:extLst>
              <a:ext uri="{FF2B5EF4-FFF2-40B4-BE49-F238E27FC236}">
                <a16:creationId xmlns:a16="http://schemas.microsoft.com/office/drawing/2014/main" id="{8B767DB1-CEEA-0A45-8958-28CB53DB9ABA}"/>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rgbClr val="FFFFFF"/>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8" name="Pladsholder til billede 2">
            <a:extLst>
              <a:ext uri="{FF2B5EF4-FFF2-40B4-BE49-F238E27FC236}">
                <a16:creationId xmlns:a16="http://schemas.microsoft.com/office/drawing/2014/main" id="{E241F994-14E7-6244-8590-B8062508034F}"/>
              </a:ext>
            </a:extLst>
          </p:cNvPr>
          <p:cNvSpPr>
            <a:spLocks noGrp="1"/>
          </p:cNvSpPr>
          <p:nvPr>
            <p:ph type="pic" idx="10" hasCustomPrompt="1"/>
          </p:nvPr>
        </p:nvSpPr>
        <p:spPr>
          <a:xfrm>
            <a:off x="685457" y="5245208"/>
            <a:ext cx="2993081" cy="1000598"/>
          </a:xfrm>
          <a:prstGeom prst="rect">
            <a:avLst/>
          </a:prstGeom>
        </p:spPr>
        <p:txBody>
          <a:bodyPr lIns="0" tIns="0" rIns="0" bIns="0" anchor="ctr" anchorCtr="0"/>
          <a:lstStyle>
            <a:lvl1pPr marL="0" indent="0" algn="ctr">
              <a:buNone/>
              <a:defRPr sz="1100" b="0" baseline="0">
                <a:solidFill>
                  <a:schemeClr val="bg1"/>
                </a:solidFill>
                <a:latin typeface="Verdna"/>
                <a:cs typeface="Verd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ikonfrise så den holder venstre kant</a:t>
            </a:r>
          </a:p>
        </p:txBody>
      </p:sp>
      <p:sp>
        <p:nvSpPr>
          <p:cNvPr id="19" name="Pladsholder til tekst 4">
            <a:extLst>
              <a:ext uri="{FF2B5EF4-FFF2-40B4-BE49-F238E27FC236}">
                <a16:creationId xmlns:a16="http://schemas.microsoft.com/office/drawing/2014/main" id="{C64E4DEC-40D4-F44D-B8DA-BDEB24F0265A}"/>
              </a:ext>
            </a:extLst>
          </p:cNvPr>
          <p:cNvSpPr>
            <a:spLocks noGrp="1"/>
          </p:cNvSpPr>
          <p:nvPr>
            <p:ph type="body" sz="quarter" idx="11" hasCustomPrompt="1"/>
          </p:nvPr>
        </p:nvSpPr>
        <p:spPr>
          <a:xfrm>
            <a:off x="7916754" y="6060494"/>
            <a:ext cx="3346450" cy="185312"/>
          </a:xfrm>
          <a:prstGeom prst="rect">
            <a:avLst/>
          </a:prstGeom>
        </p:spPr>
        <p:txBody>
          <a:bodyPr vert="horz" lIns="0" tIns="0" rIns="0" bIns="0"/>
          <a:lstStyle>
            <a:lvl1pPr marL="0" indent="0" algn="r">
              <a:buNone/>
              <a:defRPr sz="1200" b="0" baseline="0">
                <a:solidFill>
                  <a:schemeClr val="bg1"/>
                </a:solidFill>
                <a:latin typeface="Arial"/>
                <a:cs typeface="Arial"/>
              </a:defRPr>
            </a:lvl1pPr>
          </a:lstStyle>
          <a:p>
            <a:pPr lvl="0"/>
            <a:r>
              <a:rPr lang="da-DK"/>
              <a:t>Klik for at redigere </a:t>
            </a:r>
            <a:r>
              <a:rPr lang="da-DK" err="1"/>
              <a:t>oplægholders</a:t>
            </a:r>
            <a:r>
              <a:rPr lang="da-DK"/>
              <a:t> navn</a:t>
            </a:r>
          </a:p>
        </p:txBody>
      </p:sp>
      <p:sp>
        <p:nvSpPr>
          <p:cNvPr id="20" name="Undertitel 2">
            <a:extLst>
              <a:ext uri="{FF2B5EF4-FFF2-40B4-BE49-F238E27FC236}">
                <a16:creationId xmlns:a16="http://schemas.microsoft.com/office/drawing/2014/main" id="{460C19D5-8F77-D344-B7D7-C0BBE8C6C74B}"/>
              </a:ext>
            </a:extLst>
          </p:cNvPr>
          <p:cNvSpPr>
            <a:spLocks noGrp="1"/>
          </p:cNvSpPr>
          <p:nvPr>
            <p:ph type="subTitle" idx="1"/>
          </p:nvPr>
        </p:nvSpPr>
        <p:spPr>
          <a:xfrm>
            <a:off x="685799" y="1754305"/>
            <a:ext cx="7230955" cy="221940"/>
          </a:xfrm>
          <a:prstGeom prst="rect">
            <a:avLst/>
          </a:prstGeom>
        </p:spPr>
        <p:txBody>
          <a:bodyPr lIns="36000" tIns="0" rIns="0" bIns="0">
            <a:normAutofit/>
          </a:bodyPr>
          <a:lstStyle>
            <a:lvl1pPr marL="0" indent="0" algn="l">
              <a:lnSpc>
                <a:spcPct val="90000"/>
              </a:lnSpc>
              <a:buNone/>
              <a:defRPr sz="14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146614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fisk_forside_rød">
    <p:spTree>
      <p:nvGrpSpPr>
        <p:cNvPr id="1" name=""/>
        <p:cNvGrpSpPr/>
        <p:nvPr/>
      </p:nvGrpSpPr>
      <p:grpSpPr>
        <a:xfrm>
          <a:off x="0" y="0"/>
          <a:ext cx="0" cy="0"/>
          <a:chOff x="0" y="0"/>
          <a:chExt cx="0" cy="0"/>
        </a:xfrm>
      </p:grpSpPr>
      <p:sp>
        <p:nvSpPr>
          <p:cNvPr id="13" name="Rektangel 8">
            <a:extLst>
              <a:ext uri="{FF2B5EF4-FFF2-40B4-BE49-F238E27FC236}">
                <a16:creationId xmlns:a16="http://schemas.microsoft.com/office/drawing/2014/main" id="{27C550D9-DF96-3F4F-861B-CA821659D52E}"/>
              </a:ext>
            </a:extLst>
          </p:cNvPr>
          <p:cNvSpPr/>
          <p:nvPr userDrawn="1"/>
        </p:nvSpPr>
        <p:spPr>
          <a:xfrm>
            <a:off x="0" y="1034205"/>
            <a:ext cx="11673525" cy="5823795"/>
          </a:xfrm>
          <a:prstGeom prst="rect">
            <a:avLst/>
          </a:prstGeom>
          <a:solidFill>
            <a:srgbClr val="7312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Rektangel 10">
            <a:extLst>
              <a:ext uri="{FF2B5EF4-FFF2-40B4-BE49-F238E27FC236}">
                <a16:creationId xmlns:a16="http://schemas.microsoft.com/office/drawing/2014/main" id="{39B012C1-1381-174E-A37A-1C9E1F793CEC}"/>
              </a:ext>
            </a:extLst>
          </p:cNvPr>
          <p:cNvSpPr/>
          <p:nvPr userDrawn="1"/>
        </p:nvSpPr>
        <p:spPr>
          <a:xfrm>
            <a:off x="11673525" y="1034205"/>
            <a:ext cx="518475" cy="5823795"/>
          </a:xfrm>
          <a:prstGeom prst="rect">
            <a:avLst/>
          </a:prstGeom>
          <a:solidFill>
            <a:srgbClr val="CE26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itel 1">
            <a:extLst>
              <a:ext uri="{FF2B5EF4-FFF2-40B4-BE49-F238E27FC236}">
                <a16:creationId xmlns:a16="http://schemas.microsoft.com/office/drawing/2014/main" id="{ABB54FAC-7BD8-5F48-9CDF-739E48A64B2B}"/>
              </a:ext>
            </a:extLst>
          </p:cNvPr>
          <p:cNvSpPr>
            <a:spLocks noGrp="1"/>
          </p:cNvSpPr>
          <p:nvPr>
            <p:ph type="ctrTitle" hasCustomPrompt="1"/>
          </p:nvPr>
        </p:nvSpPr>
        <p:spPr>
          <a:xfrm>
            <a:off x="685800" y="2043915"/>
            <a:ext cx="7230955" cy="1375792"/>
          </a:xfrm>
          <a:prstGeom prst="rect">
            <a:avLst/>
          </a:prstGeom>
        </p:spPr>
        <p:txBody>
          <a:bodyPr lIns="0" tIns="0" rIns="0" bIns="0" anchor="t" anchorCtr="0"/>
          <a:lstStyle>
            <a:lvl1pPr algn="l">
              <a:lnSpc>
                <a:spcPct val="90000"/>
              </a:lnSpc>
              <a:defRPr sz="4000" b="1" i="0" u="none" cap="all">
                <a:solidFill>
                  <a:schemeClr val="bg1"/>
                </a:solidFill>
                <a:latin typeface="Verdana"/>
                <a:cs typeface="Verdana"/>
              </a:defRPr>
            </a:lvl1pPr>
          </a:lstStyle>
          <a:p>
            <a:r>
              <a:rPr lang="da-DK"/>
              <a:t>KLIK FOR AT REDIGERE I MASTEREN</a:t>
            </a:r>
          </a:p>
        </p:txBody>
      </p:sp>
      <p:pic>
        <p:nvPicPr>
          <p:cNvPr id="16" name="Billede 9" descr="Vordingborg_logo_mailsignatur.png">
            <a:extLst>
              <a:ext uri="{FF2B5EF4-FFF2-40B4-BE49-F238E27FC236}">
                <a16:creationId xmlns:a16="http://schemas.microsoft.com/office/drawing/2014/main" id="{4F3B635E-75D2-4A42-97F9-732DA4EE8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17" name="Pladsholder til tekst 3">
            <a:extLst>
              <a:ext uri="{FF2B5EF4-FFF2-40B4-BE49-F238E27FC236}">
                <a16:creationId xmlns:a16="http://schemas.microsoft.com/office/drawing/2014/main" id="{8B767DB1-CEEA-0A45-8958-28CB53DB9ABA}"/>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rgbClr val="FFFFFF"/>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8" name="Pladsholder til billede 2">
            <a:extLst>
              <a:ext uri="{FF2B5EF4-FFF2-40B4-BE49-F238E27FC236}">
                <a16:creationId xmlns:a16="http://schemas.microsoft.com/office/drawing/2014/main" id="{E241F994-14E7-6244-8590-B8062508034F}"/>
              </a:ext>
            </a:extLst>
          </p:cNvPr>
          <p:cNvSpPr>
            <a:spLocks noGrp="1"/>
          </p:cNvSpPr>
          <p:nvPr>
            <p:ph type="pic" idx="10" hasCustomPrompt="1"/>
          </p:nvPr>
        </p:nvSpPr>
        <p:spPr>
          <a:xfrm>
            <a:off x="685457" y="5245208"/>
            <a:ext cx="2993081" cy="1000598"/>
          </a:xfrm>
          <a:prstGeom prst="rect">
            <a:avLst/>
          </a:prstGeom>
        </p:spPr>
        <p:txBody>
          <a:bodyPr lIns="0" tIns="0" rIns="0" bIns="0" anchor="ctr" anchorCtr="0"/>
          <a:lstStyle>
            <a:lvl1pPr marL="0" indent="0" algn="ctr">
              <a:buNone/>
              <a:defRPr sz="1100" b="0" baseline="0">
                <a:solidFill>
                  <a:schemeClr val="bg1"/>
                </a:solidFill>
                <a:latin typeface="Verdna"/>
                <a:cs typeface="Verd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ikonfrise så den holder venstre kant</a:t>
            </a:r>
          </a:p>
        </p:txBody>
      </p:sp>
      <p:sp>
        <p:nvSpPr>
          <p:cNvPr id="19" name="Pladsholder til tekst 4">
            <a:extLst>
              <a:ext uri="{FF2B5EF4-FFF2-40B4-BE49-F238E27FC236}">
                <a16:creationId xmlns:a16="http://schemas.microsoft.com/office/drawing/2014/main" id="{C64E4DEC-40D4-F44D-B8DA-BDEB24F0265A}"/>
              </a:ext>
            </a:extLst>
          </p:cNvPr>
          <p:cNvSpPr>
            <a:spLocks noGrp="1"/>
          </p:cNvSpPr>
          <p:nvPr>
            <p:ph type="body" sz="quarter" idx="11" hasCustomPrompt="1"/>
          </p:nvPr>
        </p:nvSpPr>
        <p:spPr>
          <a:xfrm>
            <a:off x="7916754" y="6060494"/>
            <a:ext cx="3346450" cy="185312"/>
          </a:xfrm>
          <a:prstGeom prst="rect">
            <a:avLst/>
          </a:prstGeom>
        </p:spPr>
        <p:txBody>
          <a:bodyPr vert="horz" lIns="0" tIns="0" rIns="0" bIns="0"/>
          <a:lstStyle>
            <a:lvl1pPr marL="0" indent="0" algn="r">
              <a:buNone/>
              <a:defRPr sz="1200" b="0" baseline="0">
                <a:solidFill>
                  <a:schemeClr val="bg1"/>
                </a:solidFill>
                <a:latin typeface="Arial"/>
                <a:cs typeface="Arial"/>
              </a:defRPr>
            </a:lvl1pPr>
          </a:lstStyle>
          <a:p>
            <a:pPr lvl="0"/>
            <a:r>
              <a:rPr lang="da-DK"/>
              <a:t>Klik for at redigere </a:t>
            </a:r>
            <a:r>
              <a:rPr lang="da-DK" err="1"/>
              <a:t>oplægholders</a:t>
            </a:r>
            <a:r>
              <a:rPr lang="da-DK"/>
              <a:t> navn</a:t>
            </a:r>
          </a:p>
        </p:txBody>
      </p:sp>
      <p:sp>
        <p:nvSpPr>
          <p:cNvPr id="20" name="Undertitel 2">
            <a:extLst>
              <a:ext uri="{FF2B5EF4-FFF2-40B4-BE49-F238E27FC236}">
                <a16:creationId xmlns:a16="http://schemas.microsoft.com/office/drawing/2014/main" id="{460C19D5-8F77-D344-B7D7-C0BBE8C6C74B}"/>
              </a:ext>
            </a:extLst>
          </p:cNvPr>
          <p:cNvSpPr>
            <a:spLocks noGrp="1"/>
          </p:cNvSpPr>
          <p:nvPr>
            <p:ph type="subTitle" idx="1"/>
          </p:nvPr>
        </p:nvSpPr>
        <p:spPr>
          <a:xfrm>
            <a:off x="685799" y="1754305"/>
            <a:ext cx="7230955" cy="221940"/>
          </a:xfrm>
          <a:prstGeom prst="rect">
            <a:avLst/>
          </a:prstGeom>
        </p:spPr>
        <p:txBody>
          <a:bodyPr lIns="36000" tIns="0" rIns="0" bIns="0">
            <a:normAutofit/>
          </a:bodyPr>
          <a:lstStyle>
            <a:lvl1pPr marL="0" indent="0" algn="l">
              <a:lnSpc>
                <a:spcPct val="90000"/>
              </a:lnSpc>
              <a:buNone/>
              <a:defRPr sz="14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19819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gativ_forside_grø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D8FA5-3A08-8A42-9DB3-053BA4B9F36B}"/>
              </a:ext>
            </a:extLst>
          </p:cNvPr>
          <p:cNvSpPr/>
          <p:nvPr userDrawn="1"/>
        </p:nvSpPr>
        <p:spPr>
          <a:xfrm>
            <a:off x="-152400" y="1014310"/>
            <a:ext cx="12433300" cy="45719"/>
          </a:xfrm>
          <a:prstGeom prst="rect">
            <a:avLst/>
          </a:prstGeom>
          <a:solidFill>
            <a:srgbClr val="007E4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DK"/>
          </a:p>
        </p:txBody>
      </p:sp>
      <p:sp>
        <p:nvSpPr>
          <p:cNvPr id="15" name="Titel 1">
            <a:extLst>
              <a:ext uri="{FF2B5EF4-FFF2-40B4-BE49-F238E27FC236}">
                <a16:creationId xmlns:a16="http://schemas.microsoft.com/office/drawing/2014/main" id="{ABB54FAC-7BD8-5F48-9CDF-739E48A64B2B}"/>
              </a:ext>
            </a:extLst>
          </p:cNvPr>
          <p:cNvSpPr>
            <a:spLocks noGrp="1"/>
          </p:cNvSpPr>
          <p:nvPr>
            <p:ph type="ctrTitle" hasCustomPrompt="1"/>
          </p:nvPr>
        </p:nvSpPr>
        <p:spPr>
          <a:xfrm>
            <a:off x="685800" y="2043915"/>
            <a:ext cx="7230955" cy="1375792"/>
          </a:xfrm>
          <a:prstGeom prst="rect">
            <a:avLst/>
          </a:prstGeom>
        </p:spPr>
        <p:txBody>
          <a:bodyPr lIns="0" tIns="0" rIns="0" bIns="0" anchor="t" anchorCtr="0"/>
          <a:lstStyle>
            <a:lvl1pPr algn="l">
              <a:lnSpc>
                <a:spcPct val="90000"/>
              </a:lnSpc>
              <a:defRPr sz="4000" b="1" i="0" u="none" cap="all">
                <a:solidFill>
                  <a:srgbClr val="3DA15A"/>
                </a:solidFill>
                <a:latin typeface="Verdana"/>
                <a:cs typeface="Verdana"/>
              </a:defRPr>
            </a:lvl1pPr>
          </a:lstStyle>
          <a:p>
            <a:r>
              <a:rPr lang="da-DK"/>
              <a:t>KLIK FOR AT REDIGERE I MASTEREN</a:t>
            </a:r>
          </a:p>
        </p:txBody>
      </p:sp>
      <p:pic>
        <p:nvPicPr>
          <p:cNvPr id="16" name="Billede 9" descr="Vordingborg_logo_mailsignatur.png">
            <a:extLst>
              <a:ext uri="{FF2B5EF4-FFF2-40B4-BE49-F238E27FC236}">
                <a16:creationId xmlns:a16="http://schemas.microsoft.com/office/drawing/2014/main" id="{4F3B635E-75D2-4A42-97F9-732DA4EE8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18" name="Pladsholder til billede 2">
            <a:extLst>
              <a:ext uri="{FF2B5EF4-FFF2-40B4-BE49-F238E27FC236}">
                <a16:creationId xmlns:a16="http://schemas.microsoft.com/office/drawing/2014/main" id="{E241F994-14E7-6244-8590-B8062508034F}"/>
              </a:ext>
            </a:extLst>
          </p:cNvPr>
          <p:cNvSpPr>
            <a:spLocks noGrp="1"/>
          </p:cNvSpPr>
          <p:nvPr>
            <p:ph type="pic" idx="10" hasCustomPrompt="1"/>
          </p:nvPr>
        </p:nvSpPr>
        <p:spPr>
          <a:xfrm>
            <a:off x="685457" y="5245208"/>
            <a:ext cx="2993081" cy="1000598"/>
          </a:xfrm>
          <a:prstGeom prst="rect">
            <a:avLst/>
          </a:prstGeom>
        </p:spPr>
        <p:txBody>
          <a:bodyPr lIns="0" tIns="0" rIns="0" bIns="0" anchor="ctr" anchorCtr="0"/>
          <a:lstStyle>
            <a:lvl1pPr marL="0" indent="0" algn="ctr">
              <a:buNone/>
              <a:defRPr sz="1100" b="0" baseline="0">
                <a:solidFill>
                  <a:schemeClr val="bg1"/>
                </a:solidFill>
                <a:latin typeface="Verdna"/>
                <a:cs typeface="Verd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ikonfrise så den holder venstre kant</a:t>
            </a:r>
          </a:p>
        </p:txBody>
      </p:sp>
      <p:sp>
        <p:nvSpPr>
          <p:cNvPr id="19" name="Pladsholder til tekst 4">
            <a:extLst>
              <a:ext uri="{FF2B5EF4-FFF2-40B4-BE49-F238E27FC236}">
                <a16:creationId xmlns:a16="http://schemas.microsoft.com/office/drawing/2014/main" id="{C64E4DEC-40D4-F44D-B8DA-BDEB24F0265A}"/>
              </a:ext>
            </a:extLst>
          </p:cNvPr>
          <p:cNvSpPr>
            <a:spLocks noGrp="1"/>
          </p:cNvSpPr>
          <p:nvPr>
            <p:ph type="body" sz="quarter" idx="11" hasCustomPrompt="1"/>
          </p:nvPr>
        </p:nvSpPr>
        <p:spPr>
          <a:xfrm>
            <a:off x="7916754" y="6060494"/>
            <a:ext cx="3346450" cy="185312"/>
          </a:xfrm>
          <a:prstGeom prst="rect">
            <a:avLst/>
          </a:prstGeom>
        </p:spPr>
        <p:txBody>
          <a:bodyPr vert="horz" lIns="0" tIns="0" rIns="0" bIns="0"/>
          <a:lstStyle>
            <a:lvl1pPr marL="0" indent="0" algn="r">
              <a:buNone/>
              <a:defRPr sz="1200" b="0" baseline="0">
                <a:solidFill>
                  <a:srgbClr val="3DA15A"/>
                </a:solidFill>
                <a:latin typeface="Arial"/>
                <a:cs typeface="Arial"/>
              </a:defRPr>
            </a:lvl1pPr>
          </a:lstStyle>
          <a:p>
            <a:pPr lvl="0"/>
            <a:r>
              <a:rPr lang="da-DK"/>
              <a:t>Klik for at redigere </a:t>
            </a:r>
            <a:r>
              <a:rPr lang="da-DK" err="1"/>
              <a:t>oplægholders</a:t>
            </a:r>
            <a:r>
              <a:rPr lang="da-DK"/>
              <a:t> navn</a:t>
            </a:r>
          </a:p>
        </p:txBody>
      </p:sp>
      <p:sp>
        <p:nvSpPr>
          <p:cNvPr id="20" name="Undertitel 2">
            <a:extLst>
              <a:ext uri="{FF2B5EF4-FFF2-40B4-BE49-F238E27FC236}">
                <a16:creationId xmlns:a16="http://schemas.microsoft.com/office/drawing/2014/main" id="{460C19D5-8F77-D344-B7D7-C0BBE8C6C74B}"/>
              </a:ext>
            </a:extLst>
          </p:cNvPr>
          <p:cNvSpPr>
            <a:spLocks noGrp="1"/>
          </p:cNvSpPr>
          <p:nvPr>
            <p:ph type="subTitle" idx="1"/>
          </p:nvPr>
        </p:nvSpPr>
        <p:spPr>
          <a:xfrm>
            <a:off x="685799" y="1754305"/>
            <a:ext cx="7230955" cy="221940"/>
          </a:xfrm>
          <a:prstGeom prst="rect">
            <a:avLst/>
          </a:prstGeom>
        </p:spPr>
        <p:txBody>
          <a:bodyPr lIns="36000" tIns="0" rIns="0" bIns="0">
            <a:normAutofit/>
          </a:bodyPr>
          <a:lstStyle>
            <a:lvl1pPr marL="0" indent="0" algn="l">
              <a:lnSpc>
                <a:spcPct val="90000"/>
              </a:lnSpc>
              <a:buNone/>
              <a:defRPr sz="1400" b="0" i="0">
                <a:solidFill>
                  <a:srgbClr val="3DA1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10" name="Rektangel 10">
            <a:extLst>
              <a:ext uri="{FF2B5EF4-FFF2-40B4-BE49-F238E27FC236}">
                <a16:creationId xmlns:a16="http://schemas.microsoft.com/office/drawing/2014/main" id="{FEBF013D-393C-3048-B6AA-841012F8B252}"/>
              </a:ext>
            </a:extLst>
          </p:cNvPr>
          <p:cNvSpPr/>
          <p:nvPr userDrawn="1"/>
        </p:nvSpPr>
        <p:spPr>
          <a:xfrm>
            <a:off x="11673525" y="1034205"/>
            <a:ext cx="518475" cy="5823795"/>
          </a:xfrm>
          <a:prstGeom prst="rect">
            <a:avLst/>
          </a:prstGeom>
          <a:solidFill>
            <a:srgbClr val="007E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Pladsholder til tekst 3">
            <a:extLst>
              <a:ext uri="{FF2B5EF4-FFF2-40B4-BE49-F238E27FC236}">
                <a16:creationId xmlns:a16="http://schemas.microsoft.com/office/drawing/2014/main" id="{8B767DB1-CEEA-0A45-8958-28CB53DB9ABA}"/>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chemeClr val="bg1"/>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Tree>
    <p:extLst>
      <p:ext uri="{BB962C8B-B14F-4D97-AF65-F5344CB8AC3E}">
        <p14:creationId xmlns:p14="http://schemas.microsoft.com/office/powerpoint/2010/main" val="2549189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gativ_forside_rø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12B2D-8269-0447-A0A3-E9229792AEC2}"/>
              </a:ext>
            </a:extLst>
          </p:cNvPr>
          <p:cNvSpPr/>
          <p:nvPr userDrawn="1"/>
        </p:nvSpPr>
        <p:spPr>
          <a:xfrm>
            <a:off x="-152400" y="1014310"/>
            <a:ext cx="12433300" cy="45719"/>
          </a:xfrm>
          <a:prstGeom prst="rect">
            <a:avLst/>
          </a:prstGeom>
          <a:solidFill>
            <a:srgbClr val="CE26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DK"/>
          </a:p>
        </p:txBody>
      </p:sp>
      <p:sp>
        <p:nvSpPr>
          <p:cNvPr id="15" name="Titel 1">
            <a:extLst>
              <a:ext uri="{FF2B5EF4-FFF2-40B4-BE49-F238E27FC236}">
                <a16:creationId xmlns:a16="http://schemas.microsoft.com/office/drawing/2014/main" id="{ABB54FAC-7BD8-5F48-9CDF-739E48A64B2B}"/>
              </a:ext>
            </a:extLst>
          </p:cNvPr>
          <p:cNvSpPr>
            <a:spLocks noGrp="1"/>
          </p:cNvSpPr>
          <p:nvPr>
            <p:ph type="ctrTitle" hasCustomPrompt="1"/>
          </p:nvPr>
        </p:nvSpPr>
        <p:spPr>
          <a:xfrm>
            <a:off x="685800" y="2043915"/>
            <a:ext cx="7230955" cy="1375792"/>
          </a:xfrm>
          <a:prstGeom prst="rect">
            <a:avLst/>
          </a:prstGeom>
        </p:spPr>
        <p:txBody>
          <a:bodyPr lIns="0" tIns="0" rIns="0" bIns="0" anchor="t" anchorCtr="0"/>
          <a:lstStyle>
            <a:lvl1pPr algn="l">
              <a:lnSpc>
                <a:spcPct val="90000"/>
              </a:lnSpc>
              <a:defRPr sz="4000" b="1" i="0" u="none" cap="all">
                <a:solidFill>
                  <a:srgbClr val="731235"/>
                </a:solidFill>
                <a:latin typeface="Verdana"/>
                <a:cs typeface="Verdana"/>
              </a:defRPr>
            </a:lvl1pPr>
          </a:lstStyle>
          <a:p>
            <a:r>
              <a:rPr lang="da-DK"/>
              <a:t>KLIK FOR AT REDIGERE I MASTEREN</a:t>
            </a:r>
          </a:p>
        </p:txBody>
      </p:sp>
      <p:pic>
        <p:nvPicPr>
          <p:cNvPr id="16" name="Billede 9" descr="Vordingborg_logo_mailsignatur.png">
            <a:extLst>
              <a:ext uri="{FF2B5EF4-FFF2-40B4-BE49-F238E27FC236}">
                <a16:creationId xmlns:a16="http://schemas.microsoft.com/office/drawing/2014/main" id="{4F3B635E-75D2-4A42-97F9-732DA4EE8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18" name="Pladsholder til billede 2">
            <a:extLst>
              <a:ext uri="{FF2B5EF4-FFF2-40B4-BE49-F238E27FC236}">
                <a16:creationId xmlns:a16="http://schemas.microsoft.com/office/drawing/2014/main" id="{E241F994-14E7-6244-8590-B8062508034F}"/>
              </a:ext>
            </a:extLst>
          </p:cNvPr>
          <p:cNvSpPr>
            <a:spLocks noGrp="1"/>
          </p:cNvSpPr>
          <p:nvPr>
            <p:ph type="pic" idx="10" hasCustomPrompt="1"/>
          </p:nvPr>
        </p:nvSpPr>
        <p:spPr>
          <a:xfrm>
            <a:off x="685457" y="5245208"/>
            <a:ext cx="2993081" cy="1000598"/>
          </a:xfrm>
          <a:prstGeom prst="rect">
            <a:avLst/>
          </a:prstGeom>
        </p:spPr>
        <p:txBody>
          <a:bodyPr lIns="0" tIns="0" rIns="0" bIns="0" anchor="ctr" anchorCtr="0"/>
          <a:lstStyle>
            <a:lvl1pPr marL="0" indent="0" algn="ctr">
              <a:buNone/>
              <a:defRPr sz="1100" b="0" baseline="0">
                <a:solidFill>
                  <a:schemeClr val="bg1"/>
                </a:solidFill>
                <a:latin typeface="Verdna"/>
                <a:cs typeface="Verd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ikonfrise så den holder venstre kant</a:t>
            </a:r>
          </a:p>
        </p:txBody>
      </p:sp>
      <p:sp>
        <p:nvSpPr>
          <p:cNvPr id="19" name="Pladsholder til tekst 4">
            <a:extLst>
              <a:ext uri="{FF2B5EF4-FFF2-40B4-BE49-F238E27FC236}">
                <a16:creationId xmlns:a16="http://schemas.microsoft.com/office/drawing/2014/main" id="{C64E4DEC-40D4-F44D-B8DA-BDEB24F0265A}"/>
              </a:ext>
            </a:extLst>
          </p:cNvPr>
          <p:cNvSpPr>
            <a:spLocks noGrp="1"/>
          </p:cNvSpPr>
          <p:nvPr>
            <p:ph type="body" sz="quarter" idx="11" hasCustomPrompt="1"/>
          </p:nvPr>
        </p:nvSpPr>
        <p:spPr>
          <a:xfrm>
            <a:off x="7916754" y="6060494"/>
            <a:ext cx="3346450" cy="185312"/>
          </a:xfrm>
          <a:prstGeom prst="rect">
            <a:avLst/>
          </a:prstGeom>
        </p:spPr>
        <p:txBody>
          <a:bodyPr vert="horz" lIns="0" tIns="0" rIns="0" bIns="0"/>
          <a:lstStyle>
            <a:lvl1pPr marL="0" indent="0" algn="r">
              <a:buNone/>
              <a:defRPr sz="1200" b="0" baseline="0">
                <a:solidFill>
                  <a:srgbClr val="731235"/>
                </a:solidFill>
                <a:latin typeface="Arial"/>
                <a:cs typeface="Arial"/>
              </a:defRPr>
            </a:lvl1pPr>
          </a:lstStyle>
          <a:p>
            <a:pPr lvl="0"/>
            <a:r>
              <a:rPr lang="da-DK"/>
              <a:t>Klik for at redigere </a:t>
            </a:r>
            <a:r>
              <a:rPr lang="da-DK" err="1"/>
              <a:t>oplægholders</a:t>
            </a:r>
            <a:r>
              <a:rPr lang="da-DK"/>
              <a:t> navn</a:t>
            </a:r>
          </a:p>
        </p:txBody>
      </p:sp>
      <p:sp>
        <p:nvSpPr>
          <p:cNvPr id="20" name="Undertitel 2">
            <a:extLst>
              <a:ext uri="{FF2B5EF4-FFF2-40B4-BE49-F238E27FC236}">
                <a16:creationId xmlns:a16="http://schemas.microsoft.com/office/drawing/2014/main" id="{460C19D5-8F77-D344-B7D7-C0BBE8C6C74B}"/>
              </a:ext>
            </a:extLst>
          </p:cNvPr>
          <p:cNvSpPr>
            <a:spLocks noGrp="1"/>
          </p:cNvSpPr>
          <p:nvPr>
            <p:ph type="subTitle" idx="1"/>
          </p:nvPr>
        </p:nvSpPr>
        <p:spPr>
          <a:xfrm>
            <a:off x="685799" y="1754305"/>
            <a:ext cx="7230955" cy="221940"/>
          </a:xfrm>
          <a:prstGeom prst="rect">
            <a:avLst/>
          </a:prstGeom>
        </p:spPr>
        <p:txBody>
          <a:bodyPr lIns="36000" tIns="0" rIns="0" bIns="0">
            <a:normAutofit/>
          </a:bodyPr>
          <a:lstStyle>
            <a:lvl1pPr marL="0" indent="0" algn="l">
              <a:lnSpc>
                <a:spcPct val="90000"/>
              </a:lnSpc>
              <a:buNone/>
              <a:defRPr sz="1400" b="0" i="0">
                <a:solidFill>
                  <a:srgbClr val="73123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10" name="Rektangel 10">
            <a:extLst>
              <a:ext uri="{FF2B5EF4-FFF2-40B4-BE49-F238E27FC236}">
                <a16:creationId xmlns:a16="http://schemas.microsoft.com/office/drawing/2014/main" id="{97C98CF1-DCE2-F84B-BDBC-77D0014848FC}"/>
              </a:ext>
            </a:extLst>
          </p:cNvPr>
          <p:cNvSpPr/>
          <p:nvPr userDrawn="1"/>
        </p:nvSpPr>
        <p:spPr>
          <a:xfrm>
            <a:off x="11673525" y="1034205"/>
            <a:ext cx="518475" cy="5823795"/>
          </a:xfrm>
          <a:prstGeom prst="rect">
            <a:avLst/>
          </a:prstGeom>
          <a:solidFill>
            <a:srgbClr val="CE26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Pladsholder til tekst 3">
            <a:extLst>
              <a:ext uri="{FF2B5EF4-FFF2-40B4-BE49-F238E27FC236}">
                <a16:creationId xmlns:a16="http://schemas.microsoft.com/office/drawing/2014/main" id="{8B767DB1-CEEA-0A45-8958-28CB53DB9ABA}"/>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chemeClr val="bg1"/>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Tree>
    <p:extLst>
      <p:ext uri="{BB962C8B-B14F-4D97-AF65-F5344CB8AC3E}">
        <p14:creationId xmlns:p14="http://schemas.microsoft.com/office/powerpoint/2010/main" val="3040416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_forside_grøn">
    <p:spTree>
      <p:nvGrpSpPr>
        <p:cNvPr id="1" name=""/>
        <p:cNvGrpSpPr/>
        <p:nvPr/>
      </p:nvGrpSpPr>
      <p:grpSpPr>
        <a:xfrm>
          <a:off x="0" y="0"/>
          <a:ext cx="0" cy="0"/>
          <a:chOff x="0" y="0"/>
          <a:chExt cx="0" cy="0"/>
        </a:xfrm>
      </p:grpSpPr>
      <p:sp>
        <p:nvSpPr>
          <p:cNvPr id="23" name="Rektangel 10">
            <a:extLst>
              <a:ext uri="{FF2B5EF4-FFF2-40B4-BE49-F238E27FC236}">
                <a16:creationId xmlns:a16="http://schemas.microsoft.com/office/drawing/2014/main" id="{90B15357-BCC4-1B44-AAEF-49A03BAB381F}"/>
              </a:ext>
            </a:extLst>
          </p:cNvPr>
          <p:cNvSpPr/>
          <p:nvPr userDrawn="1"/>
        </p:nvSpPr>
        <p:spPr>
          <a:xfrm>
            <a:off x="11673525" y="1034205"/>
            <a:ext cx="518475" cy="5823795"/>
          </a:xfrm>
          <a:prstGeom prst="rect">
            <a:avLst/>
          </a:prstGeom>
          <a:solidFill>
            <a:srgbClr val="176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Pladsholder til billede 2">
            <a:extLst>
              <a:ext uri="{FF2B5EF4-FFF2-40B4-BE49-F238E27FC236}">
                <a16:creationId xmlns:a16="http://schemas.microsoft.com/office/drawing/2014/main" id="{3AAB7490-5AA3-264C-9081-595941B7BBCC}"/>
              </a:ext>
            </a:extLst>
          </p:cNvPr>
          <p:cNvSpPr>
            <a:spLocks noGrp="1"/>
          </p:cNvSpPr>
          <p:nvPr>
            <p:ph type="pic" idx="10" hasCustomPrompt="1"/>
          </p:nvPr>
        </p:nvSpPr>
        <p:spPr>
          <a:xfrm>
            <a:off x="0" y="1034205"/>
            <a:ext cx="11673525" cy="3741422"/>
          </a:xfrm>
          <a:prstGeom prst="rect">
            <a:avLst/>
          </a:prstGeom>
        </p:spPr>
        <p:txBody>
          <a:bodyPr anchor="ctr" anchorCtr="0"/>
          <a:lstStyle>
            <a:lvl1pPr marL="0" indent="0" algn="ctr">
              <a:buNone/>
              <a:defRPr sz="1000" b="1" baseline="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foto</a:t>
            </a:r>
          </a:p>
        </p:txBody>
      </p:sp>
      <p:pic>
        <p:nvPicPr>
          <p:cNvPr id="25" name="Billede 14" descr="Vordingborg_logo_mailsignatur.png">
            <a:extLst>
              <a:ext uri="{FF2B5EF4-FFF2-40B4-BE49-F238E27FC236}">
                <a16:creationId xmlns:a16="http://schemas.microsoft.com/office/drawing/2014/main" id="{7F4B05D9-298F-6341-AEA1-80A372887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26" name="Pladsholder til tekst 3">
            <a:extLst>
              <a:ext uri="{FF2B5EF4-FFF2-40B4-BE49-F238E27FC236}">
                <a16:creationId xmlns:a16="http://schemas.microsoft.com/office/drawing/2014/main" id="{005C06B2-30AE-BC4C-BC0C-51509851AB28}"/>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rgbClr val="FFFFFF"/>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7" name="Pladsholder til tekst 4">
            <a:extLst>
              <a:ext uri="{FF2B5EF4-FFF2-40B4-BE49-F238E27FC236}">
                <a16:creationId xmlns:a16="http://schemas.microsoft.com/office/drawing/2014/main" id="{82C3AE08-5FEF-D747-BE0A-A727C8376119}"/>
              </a:ext>
            </a:extLst>
          </p:cNvPr>
          <p:cNvSpPr>
            <a:spLocks noGrp="1"/>
          </p:cNvSpPr>
          <p:nvPr>
            <p:ph type="body" sz="quarter" idx="11" hasCustomPrompt="1"/>
          </p:nvPr>
        </p:nvSpPr>
        <p:spPr>
          <a:xfrm>
            <a:off x="6913468" y="4365291"/>
            <a:ext cx="4528984" cy="185312"/>
          </a:xfrm>
          <a:prstGeom prst="rect">
            <a:avLst/>
          </a:prstGeom>
        </p:spPr>
        <p:txBody>
          <a:bodyPr vert="horz" lIns="0" tIns="0" rIns="0" bIns="0"/>
          <a:lstStyle>
            <a:lvl1pPr marL="0" indent="0" algn="r">
              <a:buNone/>
              <a:defRPr sz="1200" b="0" baseline="0">
                <a:solidFill>
                  <a:srgbClr val="3DA15A"/>
                </a:solidFill>
                <a:latin typeface="Arial"/>
                <a:cs typeface="Arial"/>
              </a:defRPr>
            </a:lvl1pPr>
          </a:lstStyle>
          <a:p>
            <a:pPr lvl="0"/>
            <a:r>
              <a:rPr lang="da-DK"/>
              <a:t>Klik for at redigere </a:t>
            </a:r>
            <a:r>
              <a:rPr lang="da-DK" err="1"/>
              <a:t>oplægholders</a:t>
            </a:r>
            <a:r>
              <a:rPr lang="da-DK"/>
              <a:t> navn</a:t>
            </a:r>
          </a:p>
        </p:txBody>
      </p:sp>
      <p:sp>
        <p:nvSpPr>
          <p:cNvPr id="28" name="Titel 1">
            <a:extLst>
              <a:ext uri="{FF2B5EF4-FFF2-40B4-BE49-F238E27FC236}">
                <a16:creationId xmlns:a16="http://schemas.microsoft.com/office/drawing/2014/main" id="{A333BFC1-766E-FE41-AFEB-4B85CC9C9B40}"/>
              </a:ext>
            </a:extLst>
          </p:cNvPr>
          <p:cNvSpPr>
            <a:spLocks noGrp="1"/>
          </p:cNvSpPr>
          <p:nvPr>
            <p:ph type="ctrTitle" hasCustomPrompt="1"/>
          </p:nvPr>
        </p:nvSpPr>
        <p:spPr>
          <a:xfrm>
            <a:off x="581822" y="5483775"/>
            <a:ext cx="7230955" cy="1116917"/>
          </a:xfrm>
          <a:prstGeom prst="rect">
            <a:avLst/>
          </a:prstGeom>
        </p:spPr>
        <p:txBody>
          <a:bodyPr lIns="0" tIns="0" rIns="0" bIns="0" anchor="t" anchorCtr="0"/>
          <a:lstStyle>
            <a:lvl1pPr algn="l">
              <a:lnSpc>
                <a:spcPct val="80000"/>
              </a:lnSpc>
              <a:defRPr sz="4000" b="1" u="none" cap="all">
                <a:solidFill>
                  <a:srgbClr val="3DA15A"/>
                </a:solidFill>
                <a:latin typeface="Verdana"/>
                <a:cs typeface="Verdana"/>
              </a:defRPr>
            </a:lvl1pPr>
          </a:lstStyle>
          <a:p>
            <a:r>
              <a:rPr lang="da-DK"/>
              <a:t>KLIK FOR AT REDIGERE I MASTEREN</a:t>
            </a:r>
          </a:p>
        </p:txBody>
      </p:sp>
      <p:sp>
        <p:nvSpPr>
          <p:cNvPr id="29" name="Undertitel 2">
            <a:extLst>
              <a:ext uri="{FF2B5EF4-FFF2-40B4-BE49-F238E27FC236}">
                <a16:creationId xmlns:a16="http://schemas.microsoft.com/office/drawing/2014/main" id="{70E6A094-138D-8746-BAEE-BA5D07DA4E43}"/>
              </a:ext>
            </a:extLst>
          </p:cNvPr>
          <p:cNvSpPr>
            <a:spLocks noGrp="1"/>
          </p:cNvSpPr>
          <p:nvPr>
            <p:ph type="subTitle" idx="1"/>
          </p:nvPr>
        </p:nvSpPr>
        <p:spPr>
          <a:xfrm>
            <a:off x="581822" y="5176970"/>
            <a:ext cx="7230955" cy="181810"/>
          </a:xfrm>
          <a:prstGeom prst="rect">
            <a:avLst/>
          </a:prstGeom>
        </p:spPr>
        <p:txBody>
          <a:bodyPr lIns="36000" tIns="0" rIns="0" bIns="0">
            <a:normAutofit/>
          </a:bodyPr>
          <a:lstStyle>
            <a:lvl1pPr marL="0" indent="0" algn="l">
              <a:lnSpc>
                <a:spcPct val="90000"/>
              </a:lnSpc>
              <a:buNone/>
              <a:defRPr sz="1400" b="0" i="0">
                <a:solidFill>
                  <a:srgbClr val="3DA1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592887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_forside_blå">
    <p:spTree>
      <p:nvGrpSpPr>
        <p:cNvPr id="1" name=""/>
        <p:cNvGrpSpPr/>
        <p:nvPr/>
      </p:nvGrpSpPr>
      <p:grpSpPr>
        <a:xfrm>
          <a:off x="0" y="0"/>
          <a:ext cx="0" cy="0"/>
          <a:chOff x="0" y="0"/>
          <a:chExt cx="0" cy="0"/>
        </a:xfrm>
      </p:grpSpPr>
      <p:sp>
        <p:nvSpPr>
          <p:cNvPr id="23" name="Rektangel 10">
            <a:extLst>
              <a:ext uri="{FF2B5EF4-FFF2-40B4-BE49-F238E27FC236}">
                <a16:creationId xmlns:a16="http://schemas.microsoft.com/office/drawing/2014/main" id="{90B15357-BCC4-1B44-AAEF-49A03BAB381F}"/>
              </a:ext>
            </a:extLst>
          </p:cNvPr>
          <p:cNvSpPr/>
          <p:nvPr userDrawn="1"/>
        </p:nvSpPr>
        <p:spPr>
          <a:xfrm>
            <a:off x="11673525" y="1034205"/>
            <a:ext cx="518475" cy="5823795"/>
          </a:xfrm>
          <a:prstGeom prst="rect">
            <a:avLst/>
          </a:prstGeom>
          <a:solidFill>
            <a:srgbClr val="005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Pladsholder til billede 2">
            <a:extLst>
              <a:ext uri="{FF2B5EF4-FFF2-40B4-BE49-F238E27FC236}">
                <a16:creationId xmlns:a16="http://schemas.microsoft.com/office/drawing/2014/main" id="{3AAB7490-5AA3-264C-9081-595941B7BBCC}"/>
              </a:ext>
            </a:extLst>
          </p:cNvPr>
          <p:cNvSpPr>
            <a:spLocks noGrp="1"/>
          </p:cNvSpPr>
          <p:nvPr>
            <p:ph type="pic" idx="10" hasCustomPrompt="1"/>
          </p:nvPr>
        </p:nvSpPr>
        <p:spPr>
          <a:xfrm>
            <a:off x="0" y="1034205"/>
            <a:ext cx="11673525" cy="3741422"/>
          </a:xfrm>
          <a:prstGeom prst="rect">
            <a:avLst/>
          </a:prstGeom>
        </p:spPr>
        <p:txBody>
          <a:bodyPr anchor="ctr" anchorCtr="0"/>
          <a:lstStyle>
            <a:lvl1pPr marL="0" indent="0" algn="ctr">
              <a:buNone/>
              <a:defRPr sz="1000" b="1" baseline="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foto</a:t>
            </a:r>
          </a:p>
        </p:txBody>
      </p:sp>
      <p:pic>
        <p:nvPicPr>
          <p:cNvPr id="25" name="Billede 14" descr="Vordingborg_logo_mailsignatur.png">
            <a:extLst>
              <a:ext uri="{FF2B5EF4-FFF2-40B4-BE49-F238E27FC236}">
                <a16:creationId xmlns:a16="http://schemas.microsoft.com/office/drawing/2014/main" id="{7F4B05D9-298F-6341-AEA1-80A372887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26" name="Pladsholder til tekst 3">
            <a:extLst>
              <a:ext uri="{FF2B5EF4-FFF2-40B4-BE49-F238E27FC236}">
                <a16:creationId xmlns:a16="http://schemas.microsoft.com/office/drawing/2014/main" id="{005C06B2-30AE-BC4C-BC0C-51509851AB28}"/>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rgbClr val="FFFFFF"/>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7" name="Pladsholder til tekst 4">
            <a:extLst>
              <a:ext uri="{FF2B5EF4-FFF2-40B4-BE49-F238E27FC236}">
                <a16:creationId xmlns:a16="http://schemas.microsoft.com/office/drawing/2014/main" id="{82C3AE08-5FEF-D747-BE0A-A727C8376119}"/>
              </a:ext>
            </a:extLst>
          </p:cNvPr>
          <p:cNvSpPr>
            <a:spLocks noGrp="1"/>
          </p:cNvSpPr>
          <p:nvPr>
            <p:ph type="body" sz="quarter" idx="11" hasCustomPrompt="1"/>
          </p:nvPr>
        </p:nvSpPr>
        <p:spPr>
          <a:xfrm>
            <a:off x="6913468" y="4365291"/>
            <a:ext cx="4528984" cy="185312"/>
          </a:xfrm>
          <a:prstGeom prst="rect">
            <a:avLst/>
          </a:prstGeom>
        </p:spPr>
        <p:txBody>
          <a:bodyPr vert="horz" lIns="0" tIns="0" rIns="0" bIns="0"/>
          <a:lstStyle>
            <a:lvl1pPr marL="0" indent="0" algn="r">
              <a:buNone/>
              <a:defRPr sz="1200" b="0" baseline="0">
                <a:solidFill>
                  <a:srgbClr val="005484"/>
                </a:solidFill>
                <a:latin typeface="Arial"/>
                <a:cs typeface="Arial"/>
              </a:defRPr>
            </a:lvl1pPr>
          </a:lstStyle>
          <a:p>
            <a:pPr lvl="0"/>
            <a:r>
              <a:rPr lang="da-DK"/>
              <a:t>Klik for at redigere </a:t>
            </a:r>
            <a:r>
              <a:rPr lang="da-DK" err="1"/>
              <a:t>oplægholders</a:t>
            </a:r>
            <a:r>
              <a:rPr lang="da-DK"/>
              <a:t> navn</a:t>
            </a:r>
          </a:p>
        </p:txBody>
      </p:sp>
      <p:sp>
        <p:nvSpPr>
          <p:cNvPr id="28" name="Titel 1">
            <a:extLst>
              <a:ext uri="{FF2B5EF4-FFF2-40B4-BE49-F238E27FC236}">
                <a16:creationId xmlns:a16="http://schemas.microsoft.com/office/drawing/2014/main" id="{A333BFC1-766E-FE41-AFEB-4B85CC9C9B40}"/>
              </a:ext>
            </a:extLst>
          </p:cNvPr>
          <p:cNvSpPr>
            <a:spLocks noGrp="1"/>
          </p:cNvSpPr>
          <p:nvPr>
            <p:ph type="ctrTitle" hasCustomPrompt="1"/>
          </p:nvPr>
        </p:nvSpPr>
        <p:spPr>
          <a:xfrm>
            <a:off x="581822" y="5483775"/>
            <a:ext cx="7230955" cy="1116917"/>
          </a:xfrm>
          <a:prstGeom prst="rect">
            <a:avLst/>
          </a:prstGeom>
        </p:spPr>
        <p:txBody>
          <a:bodyPr lIns="0" tIns="0" rIns="0" bIns="0" anchor="t" anchorCtr="0"/>
          <a:lstStyle>
            <a:lvl1pPr algn="l">
              <a:lnSpc>
                <a:spcPct val="80000"/>
              </a:lnSpc>
              <a:defRPr sz="4000" b="1" u="none" cap="all">
                <a:solidFill>
                  <a:srgbClr val="005484"/>
                </a:solidFill>
                <a:latin typeface="Verdana"/>
                <a:cs typeface="Verdana"/>
              </a:defRPr>
            </a:lvl1pPr>
          </a:lstStyle>
          <a:p>
            <a:r>
              <a:rPr lang="da-DK"/>
              <a:t>KLIK FOR AT REDIGERE I MASTEREN</a:t>
            </a:r>
          </a:p>
        </p:txBody>
      </p:sp>
      <p:sp>
        <p:nvSpPr>
          <p:cNvPr id="29" name="Undertitel 2">
            <a:extLst>
              <a:ext uri="{FF2B5EF4-FFF2-40B4-BE49-F238E27FC236}">
                <a16:creationId xmlns:a16="http://schemas.microsoft.com/office/drawing/2014/main" id="{70E6A094-138D-8746-BAEE-BA5D07DA4E43}"/>
              </a:ext>
            </a:extLst>
          </p:cNvPr>
          <p:cNvSpPr>
            <a:spLocks noGrp="1"/>
          </p:cNvSpPr>
          <p:nvPr>
            <p:ph type="subTitle" idx="1"/>
          </p:nvPr>
        </p:nvSpPr>
        <p:spPr>
          <a:xfrm>
            <a:off x="581822" y="5176970"/>
            <a:ext cx="7230955" cy="181810"/>
          </a:xfrm>
          <a:prstGeom prst="rect">
            <a:avLst/>
          </a:prstGeom>
        </p:spPr>
        <p:txBody>
          <a:bodyPr lIns="36000" tIns="0" rIns="0" bIns="0">
            <a:normAutofit/>
          </a:bodyPr>
          <a:lstStyle>
            <a:lvl1pPr marL="0" indent="0" algn="l">
              <a:lnSpc>
                <a:spcPct val="90000"/>
              </a:lnSpc>
              <a:buNone/>
              <a:defRPr sz="1400" b="0" i="0">
                <a:solidFill>
                  <a:srgbClr val="00548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287591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_forside_rød">
    <p:spTree>
      <p:nvGrpSpPr>
        <p:cNvPr id="1" name=""/>
        <p:cNvGrpSpPr/>
        <p:nvPr/>
      </p:nvGrpSpPr>
      <p:grpSpPr>
        <a:xfrm>
          <a:off x="0" y="0"/>
          <a:ext cx="0" cy="0"/>
          <a:chOff x="0" y="0"/>
          <a:chExt cx="0" cy="0"/>
        </a:xfrm>
      </p:grpSpPr>
      <p:sp>
        <p:nvSpPr>
          <p:cNvPr id="23" name="Rektangel 10">
            <a:extLst>
              <a:ext uri="{FF2B5EF4-FFF2-40B4-BE49-F238E27FC236}">
                <a16:creationId xmlns:a16="http://schemas.microsoft.com/office/drawing/2014/main" id="{90B15357-BCC4-1B44-AAEF-49A03BAB381F}"/>
              </a:ext>
            </a:extLst>
          </p:cNvPr>
          <p:cNvSpPr/>
          <p:nvPr userDrawn="1"/>
        </p:nvSpPr>
        <p:spPr>
          <a:xfrm>
            <a:off x="11673525" y="1034205"/>
            <a:ext cx="518475" cy="5823795"/>
          </a:xfrm>
          <a:prstGeom prst="rect">
            <a:avLst/>
          </a:prstGeom>
          <a:solidFill>
            <a:srgbClr val="CE26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Pladsholder til billede 2">
            <a:extLst>
              <a:ext uri="{FF2B5EF4-FFF2-40B4-BE49-F238E27FC236}">
                <a16:creationId xmlns:a16="http://schemas.microsoft.com/office/drawing/2014/main" id="{3AAB7490-5AA3-264C-9081-595941B7BBCC}"/>
              </a:ext>
            </a:extLst>
          </p:cNvPr>
          <p:cNvSpPr>
            <a:spLocks noGrp="1"/>
          </p:cNvSpPr>
          <p:nvPr>
            <p:ph type="pic" idx="10" hasCustomPrompt="1"/>
          </p:nvPr>
        </p:nvSpPr>
        <p:spPr>
          <a:xfrm>
            <a:off x="0" y="1034205"/>
            <a:ext cx="11673525" cy="3741422"/>
          </a:xfrm>
          <a:prstGeom prst="rect">
            <a:avLst/>
          </a:prstGeom>
        </p:spPr>
        <p:txBody>
          <a:bodyPr anchor="ctr" anchorCtr="0"/>
          <a:lstStyle>
            <a:lvl1pPr marL="0" indent="0" algn="ctr">
              <a:buNone/>
              <a:defRPr sz="1000" b="1" baseline="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foto</a:t>
            </a:r>
          </a:p>
        </p:txBody>
      </p:sp>
      <p:pic>
        <p:nvPicPr>
          <p:cNvPr id="25" name="Billede 14" descr="Vordingborg_logo_mailsignatur.png">
            <a:extLst>
              <a:ext uri="{FF2B5EF4-FFF2-40B4-BE49-F238E27FC236}">
                <a16:creationId xmlns:a16="http://schemas.microsoft.com/office/drawing/2014/main" id="{7F4B05D9-298F-6341-AEA1-80A372887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488618"/>
            <a:ext cx="2326551" cy="722308"/>
          </a:xfrm>
          <a:prstGeom prst="rect">
            <a:avLst/>
          </a:prstGeom>
        </p:spPr>
      </p:pic>
      <p:sp>
        <p:nvSpPr>
          <p:cNvPr id="26" name="Pladsholder til tekst 3">
            <a:extLst>
              <a:ext uri="{FF2B5EF4-FFF2-40B4-BE49-F238E27FC236}">
                <a16:creationId xmlns:a16="http://schemas.microsoft.com/office/drawing/2014/main" id="{005C06B2-30AE-BC4C-BC0C-51509851AB28}"/>
              </a:ext>
            </a:extLst>
          </p:cNvPr>
          <p:cNvSpPr>
            <a:spLocks noGrp="1"/>
          </p:cNvSpPr>
          <p:nvPr>
            <p:ph type="body" sz="half" idx="2" hasCustomPrompt="1"/>
          </p:nvPr>
        </p:nvSpPr>
        <p:spPr>
          <a:xfrm rot="5400000">
            <a:off x="9156832" y="4198525"/>
            <a:ext cx="5567380" cy="215444"/>
          </a:xfrm>
          <a:prstGeom prst="rect">
            <a:avLst/>
          </a:prstGeom>
        </p:spPr>
        <p:txBody>
          <a:bodyPr wrap="none" lIns="0" tIns="0" rIns="0" bIns="0" anchor="ctr" anchorCtr="0">
            <a:normAutofit/>
          </a:bodyPr>
          <a:lstStyle>
            <a:lvl1pPr marL="0" indent="0">
              <a:buNone/>
              <a:defRPr sz="1200" b="1" cap="all">
                <a:solidFill>
                  <a:srgbClr val="FFFFFF"/>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7" name="Pladsholder til tekst 4">
            <a:extLst>
              <a:ext uri="{FF2B5EF4-FFF2-40B4-BE49-F238E27FC236}">
                <a16:creationId xmlns:a16="http://schemas.microsoft.com/office/drawing/2014/main" id="{82C3AE08-5FEF-D747-BE0A-A727C8376119}"/>
              </a:ext>
            </a:extLst>
          </p:cNvPr>
          <p:cNvSpPr>
            <a:spLocks noGrp="1"/>
          </p:cNvSpPr>
          <p:nvPr>
            <p:ph type="body" sz="quarter" idx="11" hasCustomPrompt="1"/>
          </p:nvPr>
        </p:nvSpPr>
        <p:spPr>
          <a:xfrm>
            <a:off x="6913468" y="4365291"/>
            <a:ext cx="4528984" cy="185312"/>
          </a:xfrm>
          <a:prstGeom prst="rect">
            <a:avLst/>
          </a:prstGeom>
        </p:spPr>
        <p:txBody>
          <a:bodyPr vert="horz" lIns="0" tIns="0" rIns="0" bIns="0"/>
          <a:lstStyle>
            <a:lvl1pPr marL="0" indent="0" algn="r">
              <a:buNone/>
              <a:defRPr sz="1200" b="0" baseline="0">
                <a:solidFill>
                  <a:srgbClr val="CE262F"/>
                </a:solidFill>
                <a:latin typeface="Arial"/>
                <a:cs typeface="Arial"/>
              </a:defRPr>
            </a:lvl1pPr>
          </a:lstStyle>
          <a:p>
            <a:pPr lvl="0"/>
            <a:r>
              <a:rPr lang="da-DK"/>
              <a:t>Klik for at redigere </a:t>
            </a:r>
            <a:r>
              <a:rPr lang="da-DK" err="1"/>
              <a:t>oplægholders</a:t>
            </a:r>
            <a:r>
              <a:rPr lang="da-DK"/>
              <a:t> navn</a:t>
            </a:r>
          </a:p>
        </p:txBody>
      </p:sp>
      <p:sp>
        <p:nvSpPr>
          <p:cNvPr id="28" name="Titel 1">
            <a:extLst>
              <a:ext uri="{FF2B5EF4-FFF2-40B4-BE49-F238E27FC236}">
                <a16:creationId xmlns:a16="http://schemas.microsoft.com/office/drawing/2014/main" id="{A333BFC1-766E-FE41-AFEB-4B85CC9C9B40}"/>
              </a:ext>
            </a:extLst>
          </p:cNvPr>
          <p:cNvSpPr>
            <a:spLocks noGrp="1"/>
          </p:cNvSpPr>
          <p:nvPr>
            <p:ph type="ctrTitle" hasCustomPrompt="1"/>
          </p:nvPr>
        </p:nvSpPr>
        <p:spPr>
          <a:xfrm>
            <a:off x="581822" y="5483775"/>
            <a:ext cx="7230955" cy="1116917"/>
          </a:xfrm>
          <a:prstGeom prst="rect">
            <a:avLst/>
          </a:prstGeom>
        </p:spPr>
        <p:txBody>
          <a:bodyPr lIns="0" tIns="0" rIns="0" bIns="0" anchor="t" anchorCtr="0"/>
          <a:lstStyle>
            <a:lvl1pPr algn="l">
              <a:lnSpc>
                <a:spcPct val="80000"/>
              </a:lnSpc>
              <a:defRPr sz="4000" b="1" u="none" cap="all">
                <a:solidFill>
                  <a:srgbClr val="731235"/>
                </a:solidFill>
                <a:latin typeface="Verdana"/>
                <a:cs typeface="Verdana"/>
              </a:defRPr>
            </a:lvl1pPr>
          </a:lstStyle>
          <a:p>
            <a:r>
              <a:rPr lang="da-DK"/>
              <a:t>KLIK FOR AT REDIGERE I MASTEREN</a:t>
            </a:r>
          </a:p>
        </p:txBody>
      </p:sp>
      <p:sp>
        <p:nvSpPr>
          <p:cNvPr id="29" name="Undertitel 2">
            <a:extLst>
              <a:ext uri="{FF2B5EF4-FFF2-40B4-BE49-F238E27FC236}">
                <a16:creationId xmlns:a16="http://schemas.microsoft.com/office/drawing/2014/main" id="{70E6A094-138D-8746-BAEE-BA5D07DA4E43}"/>
              </a:ext>
            </a:extLst>
          </p:cNvPr>
          <p:cNvSpPr>
            <a:spLocks noGrp="1"/>
          </p:cNvSpPr>
          <p:nvPr>
            <p:ph type="subTitle" idx="1"/>
          </p:nvPr>
        </p:nvSpPr>
        <p:spPr>
          <a:xfrm>
            <a:off x="581822" y="5176970"/>
            <a:ext cx="7230955" cy="181810"/>
          </a:xfrm>
          <a:prstGeom prst="rect">
            <a:avLst/>
          </a:prstGeom>
        </p:spPr>
        <p:txBody>
          <a:bodyPr lIns="36000" tIns="0" rIns="0" bIns="0">
            <a:normAutofit/>
          </a:bodyPr>
          <a:lstStyle>
            <a:lvl1pPr marL="0" indent="0" algn="l">
              <a:lnSpc>
                <a:spcPct val="90000"/>
              </a:lnSpc>
              <a:buNone/>
              <a:defRPr sz="1400" b="0" i="0">
                <a:solidFill>
                  <a:srgbClr val="73123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Tree>
    <p:extLst>
      <p:ext uri="{BB962C8B-B14F-4D97-AF65-F5344CB8AC3E}">
        <p14:creationId xmlns:p14="http://schemas.microsoft.com/office/powerpoint/2010/main" val="386618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hold_takst_foto_grøn">
    <p:spTree>
      <p:nvGrpSpPr>
        <p:cNvPr id="1" name=""/>
        <p:cNvGrpSpPr/>
        <p:nvPr/>
      </p:nvGrpSpPr>
      <p:grpSpPr>
        <a:xfrm>
          <a:off x="0" y="0"/>
          <a:ext cx="0" cy="0"/>
          <a:chOff x="0" y="0"/>
          <a:chExt cx="0" cy="0"/>
        </a:xfrm>
      </p:grpSpPr>
      <p:sp>
        <p:nvSpPr>
          <p:cNvPr id="9" name="Pladsholder til tekst 3">
            <a:extLst>
              <a:ext uri="{FF2B5EF4-FFF2-40B4-BE49-F238E27FC236}">
                <a16:creationId xmlns:a16="http://schemas.microsoft.com/office/drawing/2014/main" id="{D3BCB1FA-EA45-664C-AEED-C25FAA939744}"/>
              </a:ext>
            </a:extLst>
          </p:cNvPr>
          <p:cNvSpPr>
            <a:spLocks noGrp="1"/>
          </p:cNvSpPr>
          <p:nvPr>
            <p:ph type="body" sz="half" idx="2"/>
          </p:nvPr>
        </p:nvSpPr>
        <p:spPr>
          <a:xfrm>
            <a:off x="616406" y="1629319"/>
            <a:ext cx="3766751" cy="4624302"/>
          </a:xfrm>
          <a:prstGeom prst="rect">
            <a:avLst/>
          </a:prstGeom>
        </p:spPr>
        <p:txBody>
          <a:bodyPr tIns="0" bIns="0"/>
          <a:lstStyle>
            <a:lvl1pPr marL="285750" indent="-285750">
              <a:lnSpc>
                <a:spcPct val="100000"/>
              </a:lnSpc>
              <a:buFont typeface="Arial"/>
              <a:buChar char="•"/>
              <a:defRPr sz="16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0" name="Pladsholder til billede 2">
            <a:extLst>
              <a:ext uri="{FF2B5EF4-FFF2-40B4-BE49-F238E27FC236}">
                <a16:creationId xmlns:a16="http://schemas.microsoft.com/office/drawing/2014/main" id="{1AA142BF-823A-0746-BF3A-DB3C3A13B864}"/>
              </a:ext>
            </a:extLst>
          </p:cNvPr>
          <p:cNvSpPr>
            <a:spLocks noGrp="1"/>
          </p:cNvSpPr>
          <p:nvPr>
            <p:ph type="pic" idx="10" hasCustomPrompt="1"/>
          </p:nvPr>
        </p:nvSpPr>
        <p:spPr>
          <a:xfrm>
            <a:off x="4492487" y="1629318"/>
            <a:ext cx="7429084" cy="4624302"/>
          </a:xfrm>
          <a:prstGeom prst="rect">
            <a:avLst/>
          </a:prstGeom>
        </p:spPr>
        <p:txBody>
          <a:bodyPr anchor="ctr" anchorCtr="0"/>
          <a:lstStyle>
            <a:lvl1pPr marL="0" indent="0" algn="ctr">
              <a:buNone/>
              <a:defRPr sz="1000" baseline="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foto</a:t>
            </a:r>
          </a:p>
        </p:txBody>
      </p:sp>
      <p:sp>
        <p:nvSpPr>
          <p:cNvPr id="11" name="Titel 1">
            <a:extLst>
              <a:ext uri="{FF2B5EF4-FFF2-40B4-BE49-F238E27FC236}">
                <a16:creationId xmlns:a16="http://schemas.microsoft.com/office/drawing/2014/main" id="{71D72EA1-F252-2943-9A5C-D41320664E21}"/>
              </a:ext>
            </a:extLst>
          </p:cNvPr>
          <p:cNvSpPr>
            <a:spLocks noGrp="1"/>
          </p:cNvSpPr>
          <p:nvPr>
            <p:ph type="title" hasCustomPrompt="1"/>
          </p:nvPr>
        </p:nvSpPr>
        <p:spPr>
          <a:xfrm>
            <a:off x="616406" y="569950"/>
            <a:ext cx="7007931" cy="922149"/>
          </a:xfrm>
          <a:prstGeom prst="rect">
            <a:avLst/>
          </a:prstGeom>
        </p:spPr>
        <p:txBody>
          <a:bodyPr vert="horz" lIns="0" tIns="0" rIns="0" bIns="0" anchor="b" anchorCtr="0"/>
          <a:lstStyle>
            <a:lvl1pPr algn="l">
              <a:lnSpc>
                <a:spcPct val="80000"/>
              </a:lnSpc>
              <a:defRPr sz="3600" b="1" cap="all">
                <a:solidFill>
                  <a:srgbClr val="3DA15A"/>
                </a:solidFill>
                <a:latin typeface="Verdana"/>
                <a:cs typeface="Verdana"/>
              </a:defRPr>
            </a:lvl1pPr>
          </a:lstStyle>
          <a:p>
            <a:r>
              <a:rPr lang="da-DK"/>
              <a:t>KLIK FOR AT REDIGERE I MASTEREN</a:t>
            </a:r>
          </a:p>
        </p:txBody>
      </p:sp>
      <p:pic>
        <p:nvPicPr>
          <p:cNvPr id="12" name="Billede 4" descr="Vordingborg_logo_mailsignatur.png">
            <a:extLst>
              <a:ext uri="{FF2B5EF4-FFF2-40B4-BE49-F238E27FC236}">
                <a16:creationId xmlns:a16="http://schemas.microsoft.com/office/drawing/2014/main" id="{8D6E209A-0AF3-1D43-9A9D-CA6AE229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469" y="316251"/>
            <a:ext cx="1216102" cy="377555"/>
          </a:xfrm>
          <a:prstGeom prst="rect">
            <a:avLst/>
          </a:prstGeom>
        </p:spPr>
      </p:pic>
    </p:spTree>
    <p:extLst>
      <p:ext uri="{BB962C8B-B14F-4D97-AF65-F5344CB8AC3E}">
        <p14:creationId xmlns:p14="http://schemas.microsoft.com/office/powerpoint/2010/main" val="4293681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hold_tekst_grøn">
    <p:spTree>
      <p:nvGrpSpPr>
        <p:cNvPr id="1" name=""/>
        <p:cNvGrpSpPr/>
        <p:nvPr/>
      </p:nvGrpSpPr>
      <p:grpSpPr>
        <a:xfrm>
          <a:off x="0" y="0"/>
          <a:ext cx="0" cy="0"/>
          <a:chOff x="0" y="0"/>
          <a:chExt cx="0" cy="0"/>
        </a:xfrm>
      </p:grpSpPr>
      <p:sp>
        <p:nvSpPr>
          <p:cNvPr id="9" name="Pladsholder til tekst 3">
            <a:extLst>
              <a:ext uri="{FF2B5EF4-FFF2-40B4-BE49-F238E27FC236}">
                <a16:creationId xmlns:a16="http://schemas.microsoft.com/office/drawing/2014/main" id="{D3BCB1FA-EA45-664C-AEED-C25FAA939744}"/>
              </a:ext>
            </a:extLst>
          </p:cNvPr>
          <p:cNvSpPr>
            <a:spLocks noGrp="1"/>
          </p:cNvSpPr>
          <p:nvPr>
            <p:ph type="body" sz="half" idx="2"/>
          </p:nvPr>
        </p:nvSpPr>
        <p:spPr>
          <a:xfrm>
            <a:off x="616406" y="1629319"/>
            <a:ext cx="8358629" cy="4624302"/>
          </a:xfrm>
          <a:prstGeom prst="rect">
            <a:avLst/>
          </a:prstGeom>
        </p:spPr>
        <p:txBody>
          <a:bodyPr tIns="0" bIns="0"/>
          <a:lstStyle>
            <a:lvl1pPr marL="285750" indent="-285750">
              <a:lnSpc>
                <a:spcPct val="100000"/>
              </a:lnSpc>
              <a:buFont typeface="Arial"/>
              <a:buChar char="•"/>
              <a:defRPr sz="16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itel 1">
            <a:extLst>
              <a:ext uri="{FF2B5EF4-FFF2-40B4-BE49-F238E27FC236}">
                <a16:creationId xmlns:a16="http://schemas.microsoft.com/office/drawing/2014/main" id="{71D72EA1-F252-2943-9A5C-D41320664E21}"/>
              </a:ext>
            </a:extLst>
          </p:cNvPr>
          <p:cNvSpPr>
            <a:spLocks noGrp="1"/>
          </p:cNvSpPr>
          <p:nvPr>
            <p:ph type="title" hasCustomPrompt="1"/>
          </p:nvPr>
        </p:nvSpPr>
        <p:spPr>
          <a:xfrm>
            <a:off x="616406" y="569950"/>
            <a:ext cx="7007931" cy="922149"/>
          </a:xfrm>
          <a:prstGeom prst="rect">
            <a:avLst/>
          </a:prstGeom>
        </p:spPr>
        <p:txBody>
          <a:bodyPr vert="horz" lIns="0" tIns="0" rIns="0" bIns="0" anchor="b" anchorCtr="0"/>
          <a:lstStyle>
            <a:lvl1pPr algn="l">
              <a:lnSpc>
                <a:spcPct val="80000"/>
              </a:lnSpc>
              <a:defRPr sz="3600" b="1" cap="all">
                <a:solidFill>
                  <a:srgbClr val="3DA15A"/>
                </a:solidFill>
                <a:latin typeface="Verdana"/>
                <a:cs typeface="Verdana"/>
              </a:defRPr>
            </a:lvl1pPr>
          </a:lstStyle>
          <a:p>
            <a:r>
              <a:rPr lang="da-DK"/>
              <a:t>KLIK FOR AT REDIGERE I MASTEREN</a:t>
            </a:r>
          </a:p>
        </p:txBody>
      </p:sp>
      <p:pic>
        <p:nvPicPr>
          <p:cNvPr id="12" name="Billede 4" descr="Vordingborg_logo_mailsignatur.png">
            <a:extLst>
              <a:ext uri="{FF2B5EF4-FFF2-40B4-BE49-F238E27FC236}">
                <a16:creationId xmlns:a16="http://schemas.microsoft.com/office/drawing/2014/main" id="{8D6E209A-0AF3-1D43-9A9D-CA6AE229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469" y="316251"/>
            <a:ext cx="1216102" cy="377555"/>
          </a:xfrm>
          <a:prstGeom prst="rect">
            <a:avLst/>
          </a:prstGeom>
        </p:spPr>
      </p:pic>
    </p:spTree>
    <p:extLst>
      <p:ext uri="{BB962C8B-B14F-4D97-AF65-F5344CB8AC3E}">
        <p14:creationId xmlns:p14="http://schemas.microsoft.com/office/powerpoint/2010/main" val="3952155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hold_tekst_blå">
    <p:spTree>
      <p:nvGrpSpPr>
        <p:cNvPr id="1" name=""/>
        <p:cNvGrpSpPr/>
        <p:nvPr/>
      </p:nvGrpSpPr>
      <p:grpSpPr>
        <a:xfrm>
          <a:off x="0" y="0"/>
          <a:ext cx="0" cy="0"/>
          <a:chOff x="0" y="0"/>
          <a:chExt cx="0" cy="0"/>
        </a:xfrm>
      </p:grpSpPr>
      <p:sp>
        <p:nvSpPr>
          <p:cNvPr id="9" name="Pladsholder til tekst 3">
            <a:extLst>
              <a:ext uri="{FF2B5EF4-FFF2-40B4-BE49-F238E27FC236}">
                <a16:creationId xmlns:a16="http://schemas.microsoft.com/office/drawing/2014/main" id="{D3BCB1FA-EA45-664C-AEED-C25FAA939744}"/>
              </a:ext>
            </a:extLst>
          </p:cNvPr>
          <p:cNvSpPr>
            <a:spLocks noGrp="1"/>
          </p:cNvSpPr>
          <p:nvPr>
            <p:ph type="body" sz="half" idx="2"/>
          </p:nvPr>
        </p:nvSpPr>
        <p:spPr>
          <a:xfrm>
            <a:off x="616406" y="1629319"/>
            <a:ext cx="8358629" cy="4624302"/>
          </a:xfrm>
          <a:prstGeom prst="rect">
            <a:avLst/>
          </a:prstGeom>
        </p:spPr>
        <p:txBody>
          <a:bodyPr tIns="0" bIns="0"/>
          <a:lstStyle>
            <a:lvl1pPr marL="285750" indent="-285750">
              <a:lnSpc>
                <a:spcPct val="100000"/>
              </a:lnSpc>
              <a:buFont typeface="Arial"/>
              <a:buChar char="•"/>
              <a:defRPr sz="16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itel 1">
            <a:extLst>
              <a:ext uri="{FF2B5EF4-FFF2-40B4-BE49-F238E27FC236}">
                <a16:creationId xmlns:a16="http://schemas.microsoft.com/office/drawing/2014/main" id="{71D72EA1-F252-2943-9A5C-D41320664E21}"/>
              </a:ext>
            </a:extLst>
          </p:cNvPr>
          <p:cNvSpPr>
            <a:spLocks noGrp="1"/>
          </p:cNvSpPr>
          <p:nvPr>
            <p:ph type="title" hasCustomPrompt="1"/>
          </p:nvPr>
        </p:nvSpPr>
        <p:spPr>
          <a:xfrm>
            <a:off x="616406" y="569950"/>
            <a:ext cx="7007931" cy="922149"/>
          </a:xfrm>
          <a:prstGeom prst="rect">
            <a:avLst/>
          </a:prstGeom>
        </p:spPr>
        <p:txBody>
          <a:bodyPr vert="horz" lIns="0" tIns="0" rIns="0" bIns="0" anchor="b" anchorCtr="0"/>
          <a:lstStyle>
            <a:lvl1pPr algn="l">
              <a:lnSpc>
                <a:spcPct val="80000"/>
              </a:lnSpc>
              <a:defRPr sz="3600" b="1" cap="all">
                <a:solidFill>
                  <a:srgbClr val="0060A1"/>
                </a:solidFill>
                <a:latin typeface="Verdana"/>
                <a:cs typeface="Verdana"/>
              </a:defRPr>
            </a:lvl1pPr>
          </a:lstStyle>
          <a:p>
            <a:r>
              <a:rPr lang="da-DK"/>
              <a:t>KLIK FOR AT REDIGERE I MASTEREN</a:t>
            </a:r>
          </a:p>
        </p:txBody>
      </p:sp>
      <p:pic>
        <p:nvPicPr>
          <p:cNvPr id="12" name="Billede 4" descr="Vordingborg_logo_mailsignatur.png">
            <a:extLst>
              <a:ext uri="{FF2B5EF4-FFF2-40B4-BE49-F238E27FC236}">
                <a16:creationId xmlns:a16="http://schemas.microsoft.com/office/drawing/2014/main" id="{8D6E209A-0AF3-1D43-9A9D-CA6AE229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469" y="316251"/>
            <a:ext cx="1216102" cy="377555"/>
          </a:xfrm>
          <a:prstGeom prst="rect">
            <a:avLst/>
          </a:prstGeom>
        </p:spPr>
      </p:pic>
    </p:spTree>
    <p:extLst>
      <p:ext uri="{BB962C8B-B14F-4D97-AF65-F5344CB8AC3E}">
        <p14:creationId xmlns:p14="http://schemas.microsoft.com/office/powerpoint/2010/main" val="132797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3923844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hold_takst_foto_rød">
    <p:spTree>
      <p:nvGrpSpPr>
        <p:cNvPr id="1" name=""/>
        <p:cNvGrpSpPr/>
        <p:nvPr/>
      </p:nvGrpSpPr>
      <p:grpSpPr>
        <a:xfrm>
          <a:off x="0" y="0"/>
          <a:ext cx="0" cy="0"/>
          <a:chOff x="0" y="0"/>
          <a:chExt cx="0" cy="0"/>
        </a:xfrm>
      </p:grpSpPr>
      <p:sp>
        <p:nvSpPr>
          <p:cNvPr id="9" name="Pladsholder til tekst 3">
            <a:extLst>
              <a:ext uri="{FF2B5EF4-FFF2-40B4-BE49-F238E27FC236}">
                <a16:creationId xmlns:a16="http://schemas.microsoft.com/office/drawing/2014/main" id="{D3BCB1FA-EA45-664C-AEED-C25FAA939744}"/>
              </a:ext>
            </a:extLst>
          </p:cNvPr>
          <p:cNvSpPr>
            <a:spLocks noGrp="1"/>
          </p:cNvSpPr>
          <p:nvPr>
            <p:ph type="body" sz="half" idx="2"/>
          </p:nvPr>
        </p:nvSpPr>
        <p:spPr>
          <a:xfrm>
            <a:off x="616406" y="1629319"/>
            <a:ext cx="3766751" cy="4624302"/>
          </a:xfrm>
          <a:prstGeom prst="rect">
            <a:avLst/>
          </a:prstGeom>
        </p:spPr>
        <p:txBody>
          <a:bodyPr tIns="0" bIns="0"/>
          <a:lstStyle>
            <a:lvl1pPr marL="285750" indent="-285750">
              <a:lnSpc>
                <a:spcPct val="100000"/>
              </a:lnSpc>
              <a:buFont typeface="Arial"/>
              <a:buChar char="•"/>
              <a:defRPr sz="16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0" name="Pladsholder til billede 2">
            <a:extLst>
              <a:ext uri="{FF2B5EF4-FFF2-40B4-BE49-F238E27FC236}">
                <a16:creationId xmlns:a16="http://schemas.microsoft.com/office/drawing/2014/main" id="{1AA142BF-823A-0746-BF3A-DB3C3A13B864}"/>
              </a:ext>
            </a:extLst>
          </p:cNvPr>
          <p:cNvSpPr>
            <a:spLocks noGrp="1"/>
          </p:cNvSpPr>
          <p:nvPr>
            <p:ph type="pic" idx="10" hasCustomPrompt="1"/>
          </p:nvPr>
        </p:nvSpPr>
        <p:spPr>
          <a:xfrm>
            <a:off x="4492487" y="1629318"/>
            <a:ext cx="7429084" cy="4624302"/>
          </a:xfrm>
          <a:prstGeom prst="rect">
            <a:avLst/>
          </a:prstGeom>
        </p:spPr>
        <p:txBody>
          <a:bodyPr anchor="ctr" anchorCtr="0"/>
          <a:lstStyle>
            <a:lvl1pPr marL="0" indent="0" algn="ctr">
              <a:buNone/>
              <a:defRPr sz="1000" baseline="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Indsæt foto</a:t>
            </a:r>
          </a:p>
        </p:txBody>
      </p:sp>
      <p:sp>
        <p:nvSpPr>
          <p:cNvPr id="11" name="Titel 1">
            <a:extLst>
              <a:ext uri="{FF2B5EF4-FFF2-40B4-BE49-F238E27FC236}">
                <a16:creationId xmlns:a16="http://schemas.microsoft.com/office/drawing/2014/main" id="{71D72EA1-F252-2943-9A5C-D41320664E21}"/>
              </a:ext>
            </a:extLst>
          </p:cNvPr>
          <p:cNvSpPr>
            <a:spLocks noGrp="1"/>
          </p:cNvSpPr>
          <p:nvPr>
            <p:ph type="title" hasCustomPrompt="1"/>
          </p:nvPr>
        </p:nvSpPr>
        <p:spPr>
          <a:xfrm>
            <a:off x="616406" y="569950"/>
            <a:ext cx="7007931" cy="922149"/>
          </a:xfrm>
          <a:prstGeom prst="rect">
            <a:avLst/>
          </a:prstGeom>
        </p:spPr>
        <p:txBody>
          <a:bodyPr vert="horz" lIns="0" tIns="0" rIns="0" bIns="0" anchor="b" anchorCtr="0"/>
          <a:lstStyle>
            <a:lvl1pPr algn="l">
              <a:lnSpc>
                <a:spcPct val="80000"/>
              </a:lnSpc>
              <a:defRPr sz="3600" b="1" cap="all">
                <a:solidFill>
                  <a:srgbClr val="731235"/>
                </a:solidFill>
                <a:latin typeface="Verdana"/>
                <a:cs typeface="Verdana"/>
              </a:defRPr>
            </a:lvl1pPr>
          </a:lstStyle>
          <a:p>
            <a:r>
              <a:rPr lang="da-DK"/>
              <a:t>KLIK FOR AT REDIGERE I MASTEREN</a:t>
            </a:r>
          </a:p>
        </p:txBody>
      </p:sp>
      <p:pic>
        <p:nvPicPr>
          <p:cNvPr id="12" name="Billede 4" descr="Vordingborg_logo_mailsignatur.png">
            <a:extLst>
              <a:ext uri="{FF2B5EF4-FFF2-40B4-BE49-F238E27FC236}">
                <a16:creationId xmlns:a16="http://schemas.microsoft.com/office/drawing/2014/main" id="{8D6E209A-0AF3-1D43-9A9D-CA6AE229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469" y="316251"/>
            <a:ext cx="1216102" cy="377555"/>
          </a:xfrm>
          <a:prstGeom prst="rect">
            <a:avLst/>
          </a:prstGeom>
        </p:spPr>
      </p:pic>
    </p:spTree>
    <p:extLst>
      <p:ext uri="{BB962C8B-B14F-4D97-AF65-F5344CB8AC3E}">
        <p14:creationId xmlns:p14="http://schemas.microsoft.com/office/powerpoint/2010/main" val="3380784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_tekst_rød">
    <p:spTree>
      <p:nvGrpSpPr>
        <p:cNvPr id="1" name=""/>
        <p:cNvGrpSpPr/>
        <p:nvPr/>
      </p:nvGrpSpPr>
      <p:grpSpPr>
        <a:xfrm>
          <a:off x="0" y="0"/>
          <a:ext cx="0" cy="0"/>
          <a:chOff x="0" y="0"/>
          <a:chExt cx="0" cy="0"/>
        </a:xfrm>
      </p:grpSpPr>
      <p:sp>
        <p:nvSpPr>
          <p:cNvPr id="9" name="Pladsholder til tekst 3">
            <a:extLst>
              <a:ext uri="{FF2B5EF4-FFF2-40B4-BE49-F238E27FC236}">
                <a16:creationId xmlns:a16="http://schemas.microsoft.com/office/drawing/2014/main" id="{D3BCB1FA-EA45-664C-AEED-C25FAA939744}"/>
              </a:ext>
            </a:extLst>
          </p:cNvPr>
          <p:cNvSpPr>
            <a:spLocks noGrp="1"/>
          </p:cNvSpPr>
          <p:nvPr>
            <p:ph type="body" sz="half" idx="2"/>
          </p:nvPr>
        </p:nvSpPr>
        <p:spPr>
          <a:xfrm>
            <a:off x="616406" y="1629319"/>
            <a:ext cx="8358629" cy="4624302"/>
          </a:xfrm>
          <a:prstGeom prst="rect">
            <a:avLst/>
          </a:prstGeom>
        </p:spPr>
        <p:txBody>
          <a:bodyPr tIns="0" bIns="0"/>
          <a:lstStyle>
            <a:lvl1pPr marL="285750" indent="-285750">
              <a:lnSpc>
                <a:spcPct val="100000"/>
              </a:lnSpc>
              <a:buFont typeface="Arial"/>
              <a:buChar char="•"/>
              <a:defRPr sz="16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itel 1">
            <a:extLst>
              <a:ext uri="{FF2B5EF4-FFF2-40B4-BE49-F238E27FC236}">
                <a16:creationId xmlns:a16="http://schemas.microsoft.com/office/drawing/2014/main" id="{71D72EA1-F252-2943-9A5C-D41320664E21}"/>
              </a:ext>
            </a:extLst>
          </p:cNvPr>
          <p:cNvSpPr>
            <a:spLocks noGrp="1"/>
          </p:cNvSpPr>
          <p:nvPr>
            <p:ph type="title" hasCustomPrompt="1"/>
          </p:nvPr>
        </p:nvSpPr>
        <p:spPr>
          <a:xfrm>
            <a:off x="616406" y="569950"/>
            <a:ext cx="7007931" cy="922149"/>
          </a:xfrm>
          <a:prstGeom prst="rect">
            <a:avLst/>
          </a:prstGeom>
        </p:spPr>
        <p:txBody>
          <a:bodyPr vert="horz" lIns="0" tIns="0" rIns="0" bIns="0" anchor="b" anchorCtr="0"/>
          <a:lstStyle>
            <a:lvl1pPr algn="l">
              <a:lnSpc>
                <a:spcPct val="80000"/>
              </a:lnSpc>
              <a:defRPr sz="3600" b="1" cap="all">
                <a:solidFill>
                  <a:srgbClr val="731235"/>
                </a:solidFill>
                <a:latin typeface="Verdana"/>
                <a:cs typeface="Verdana"/>
              </a:defRPr>
            </a:lvl1pPr>
          </a:lstStyle>
          <a:p>
            <a:r>
              <a:rPr lang="da-DK"/>
              <a:t>KLIK FOR AT REDIGERE I MASTEREN</a:t>
            </a:r>
          </a:p>
        </p:txBody>
      </p:sp>
      <p:pic>
        <p:nvPicPr>
          <p:cNvPr id="12" name="Billede 4" descr="Vordingborg_logo_mailsignatur.png">
            <a:extLst>
              <a:ext uri="{FF2B5EF4-FFF2-40B4-BE49-F238E27FC236}">
                <a16:creationId xmlns:a16="http://schemas.microsoft.com/office/drawing/2014/main" id="{8D6E209A-0AF3-1D43-9A9D-CA6AE2290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469" y="316251"/>
            <a:ext cx="1216102" cy="377555"/>
          </a:xfrm>
          <a:prstGeom prst="rect">
            <a:avLst/>
          </a:prstGeom>
        </p:spPr>
      </p:pic>
    </p:spTree>
    <p:extLst>
      <p:ext uri="{BB962C8B-B14F-4D97-AF65-F5344CB8AC3E}">
        <p14:creationId xmlns:p14="http://schemas.microsoft.com/office/powerpoint/2010/main" val="3033341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kst + Foto">
    <p:spTree>
      <p:nvGrpSpPr>
        <p:cNvPr id="1" name=""/>
        <p:cNvGrpSpPr/>
        <p:nvPr/>
      </p:nvGrpSpPr>
      <p:grpSpPr>
        <a:xfrm>
          <a:off x="0" y="0"/>
          <a:ext cx="0" cy="0"/>
          <a:chOff x="0" y="0"/>
          <a:chExt cx="0" cy="0"/>
        </a:xfrm>
      </p:grpSpPr>
      <p:sp>
        <p:nvSpPr>
          <p:cNvPr id="23" name="Photo"/>
          <p:cNvSpPr>
            <a:spLocks noGrp="1"/>
          </p:cNvSpPr>
          <p:nvPr>
            <p:ph type="pic" sz="quarter" idx="15" hasCustomPrompt="1"/>
          </p:nvPr>
        </p:nvSpPr>
        <p:spPr>
          <a:xfrm>
            <a:off x="5064000" y="1602000"/>
            <a:ext cx="6192000" cy="4644000"/>
          </a:xfrm>
          <a:prstGeom prst="rect">
            <a:avLst/>
          </a:prstGeom>
        </p:spPr>
        <p:txBody>
          <a:bodyPr/>
          <a:lstStyle>
            <a:lvl1pPr>
              <a:defRPr/>
            </a:lvl1pPr>
          </a:lstStyle>
          <a:p>
            <a:r>
              <a:rPr lang="da-DK"/>
              <a:t>Billede (12,9 * 12,9 cm)</a:t>
            </a:r>
          </a:p>
        </p:txBody>
      </p:sp>
      <p:sp>
        <p:nvSpPr>
          <p:cNvPr id="6" name="Bulletpoint"/>
          <p:cNvSpPr>
            <a:spLocks noGrp="1"/>
          </p:cNvSpPr>
          <p:nvPr>
            <p:ph type="body" sz="quarter" idx="16" hasCustomPrompt="1"/>
          </p:nvPr>
        </p:nvSpPr>
        <p:spPr>
          <a:xfrm>
            <a:off x="936000" y="1602000"/>
            <a:ext cx="3816000" cy="4644000"/>
          </a:xfrm>
          <a:prstGeom prst="rect">
            <a:avLst/>
          </a:prstGeom>
        </p:spPr>
        <p:txBody>
          <a:bodyPr/>
          <a:lstStyle>
            <a:lvl1pPr>
              <a:defRPr sz="22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a-DK"/>
              <a:t>Tekst</a:t>
            </a:r>
          </a:p>
          <a:p>
            <a:pPr lvl="0"/>
            <a:endParaRPr lang="da-DK"/>
          </a:p>
        </p:txBody>
      </p:sp>
      <p:sp>
        <p:nvSpPr>
          <p:cNvPr id="17" name="Heading"/>
          <p:cNvSpPr>
            <a:spLocks noGrp="1"/>
          </p:cNvSpPr>
          <p:nvPr>
            <p:ph type="body" sz="quarter" idx="12" hasCustomPrompt="1"/>
          </p:nvPr>
        </p:nvSpPr>
        <p:spPr>
          <a:xfrm>
            <a:off x="936001" y="684000"/>
            <a:ext cx="10536767" cy="980784"/>
          </a:xfrm>
          <a:prstGeom prst="rect">
            <a:avLst/>
          </a:prstGeom>
        </p:spPr>
        <p:txBody>
          <a:bodyPr lIns="0" tIns="0" rIns="0" bIns="0"/>
          <a:lstStyle>
            <a:lvl1pPr marL="0" indent="0">
              <a:lnSpc>
                <a:spcPts val="3200"/>
              </a:lnSpc>
              <a:spcBef>
                <a:spcPts val="0"/>
              </a:spcBef>
              <a:buNone/>
              <a:defRPr sz="3800" b="1" i="0" cap="all" baseline="0">
                <a:solidFill>
                  <a:srgbClr val="007D46"/>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a:t>Overskrift</a:t>
            </a:r>
            <a:endParaRPr lang="da-DK"/>
          </a:p>
        </p:txBody>
      </p:sp>
      <p:pic>
        <p:nvPicPr>
          <p:cNvPr id="3" name="Billede 2" descr="Logo" title="Logo">
            <a:extLst>
              <a:ext uri="{FF2B5EF4-FFF2-40B4-BE49-F238E27FC236}">
                <a16:creationId xmlns:a16="http://schemas.microsoft.com/office/drawing/2014/main" id="{0884770E-68A1-4831-9AD2-3419A53FFC35}"/>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128000" y="324000"/>
            <a:ext cx="1632000" cy="360000"/>
          </a:xfrm>
          <a:prstGeom prst="rect">
            <a:avLst/>
          </a:prstGeom>
        </p:spPr>
      </p:pic>
    </p:spTree>
    <p:extLst>
      <p:ext uri="{BB962C8B-B14F-4D97-AF65-F5344CB8AC3E}">
        <p14:creationId xmlns:p14="http://schemas.microsoft.com/office/powerpoint/2010/main" val="1760367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sk forside">
    <p:spTree>
      <p:nvGrpSpPr>
        <p:cNvPr id="1" name=""/>
        <p:cNvGrpSpPr/>
        <p:nvPr/>
      </p:nvGrpSpPr>
      <p:grpSpPr>
        <a:xfrm>
          <a:off x="0" y="0"/>
          <a:ext cx="0" cy="0"/>
          <a:chOff x="0" y="0"/>
          <a:chExt cx="0" cy="0"/>
        </a:xfrm>
      </p:grpSpPr>
      <p:sp>
        <p:nvSpPr>
          <p:cNvPr id="3" name="CoverColor"/>
          <p:cNvSpPr/>
          <p:nvPr userDrawn="1"/>
        </p:nvSpPr>
        <p:spPr>
          <a:xfrm>
            <a:off x="0" y="1026000"/>
            <a:ext cx="12192000" cy="5832000"/>
          </a:xfrm>
          <a:prstGeom prst="rect">
            <a:avLst/>
          </a:prstGeom>
          <a:solidFill>
            <a:srgbClr val="007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3" name="IntroText"/>
          <p:cNvSpPr>
            <a:spLocks noGrp="1"/>
          </p:cNvSpPr>
          <p:nvPr>
            <p:ph type="body" sz="quarter" idx="11" hasCustomPrompt="1"/>
          </p:nvPr>
        </p:nvSpPr>
        <p:spPr>
          <a:xfrm>
            <a:off x="936000" y="1782000"/>
            <a:ext cx="10536597" cy="278848"/>
          </a:xfrm>
          <a:prstGeom prst="rect">
            <a:avLst/>
          </a:prstGeom>
        </p:spPr>
        <p:txBody>
          <a:bodyPr/>
          <a:lstStyle>
            <a:lvl1pPr marL="0" indent="0">
              <a:buNone/>
              <a:defRPr sz="1400">
                <a:solidFill>
                  <a:srgbClr val="FFFFFF"/>
                </a:solidFill>
                <a:latin typeface="Arial" panose="020B0604020202020204" pitchFamily="34" charset="0"/>
                <a:cs typeface="Arial" panose="020B0604020202020204" pitchFamily="34" charset="0"/>
              </a:defRPr>
            </a:lvl1pPr>
          </a:lstStyle>
          <a:p>
            <a:pPr lvl="0"/>
            <a:r>
              <a:rPr lang="da-DK" sz="1400">
                <a:latin typeface="Arial" panose="020B0604020202020204" pitchFamily="34" charset="0"/>
                <a:cs typeface="Arial" panose="020B0604020202020204" pitchFamily="34" charset="0"/>
              </a:rPr>
              <a:t>Introtekst</a:t>
            </a:r>
            <a:endParaRPr lang="da-DK"/>
          </a:p>
        </p:txBody>
      </p:sp>
      <p:sp>
        <p:nvSpPr>
          <p:cNvPr id="21" name="Speaker"/>
          <p:cNvSpPr>
            <a:spLocks noGrp="1"/>
          </p:cNvSpPr>
          <p:nvPr>
            <p:ph type="body" sz="quarter" idx="14" hasCustomPrompt="1"/>
          </p:nvPr>
        </p:nvSpPr>
        <p:spPr>
          <a:xfrm>
            <a:off x="5760000" y="6066000"/>
            <a:ext cx="4800000" cy="792000"/>
          </a:xfrm>
          <a:prstGeom prst="rect">
            <a:avLst/>
          </a:prstGeom>
        </p:spPr>
        <p:txBody>
          <a:bodyPr lIns="0" tIns="0" rIns="0" bIns="612000"/>
          <a:lstStyle>
            <a:lvl1pPr marL="0" indent="0" algn="r">
              <a:buNone/>
              <a:defRPr sz="1200" baseline="0">
                <a:solidFill>
                  <a:srgbClr val="FFFFFF"/>
                </a:solidFill>
                <a:latin typeface="Arial" panose="020B0604020202020204" pitchFamily="34" charset="0"/>
              </a:defRPr>
            </a:lvl1pPr>
          </a:lstStyle>
          <a:p>
            <a:pPr lvl="0"/>
            <a:r>
              <a:rPr lang="da-DK"/>
              <a:t>Navn</a:t>
            </a:r>
          </a:p>
        </p:txBody>
      </p:sp>
      <p:sp>
        <p:nvSpPr>
          <p:cNvPr id="12" name="Heading"/>
          <p:cNvSpPr>
            <a:spLocks noGrp="1"/>
          </p:cNvSpPr>
          <p:nvPr>
            <p:ph type="body" sz="quarter" idx="16" hasCustomPrompt="1"/>
          </p:nvPr>
        </p:nvSpPr>
        <p:spPr>
          <a:xfrm>
            <a:off x="936000" y="2196000"/>
            <a:ext cx="10056544" cy="980784"/>
          </a:xfrm>
          <a:prstGeom prst="rect">
            <a:avLst/>
          </a:prstGeom>
        </p:spPr>
        <p:txBody>
          <a:bodyPr lIns="0" tIns="0" rIns="0" bIns="0"/>
          <a:lstStyle>
            <a:lvl1pPr marL="0" indent="0">
              <a:lnSpc>
                <a:spcPts val="3600"/>
              </a:lnSpc>
              <a:spcBef>
                <a:spcPts val="0"/>
              </a:spcBef>
              <a:buNone/>
              <a:defRPr sz="4000" b="1" i="0" cap="all"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a:t>Overskrift</a:t>
            </a:r>
          </a:p>
        </p:txBody>
      </p:sp>
      <p:sp>
        <p:nvSpPr>
          <p:cNvPr id="4" name="SidePanel"/>
          <p:cNvSpPr>
            <a:spLocks noGrp="1"/>
          </p:cNvSpPr>
          <p:nvPr>
            <p:ph type="body" sz="quarter" idx="17" hasCustomPrompt="1"/>
          </p:nvPr>
        </p:nvSpPr>
        <p:spPr>
          <a:xfrm>
            <a:off x="11497438" y="1026129"/>
            <a:ext cx="696087" cy="5832729"/>
          </a:xfrm>
          <a:prstGeom prst="rect">
            <a:avLst/>
          </a:prstGeom>
          <a:solidFill>
            <a:srgbClr val="3DA15A"/>
          </a:solidFill>
        </p:spPr>
        <p:txBody>
          <a:bodyPr vert="vert" lIns="0" tIns="522000" rIns="0" bIns="0" anchor="ctr"/>
          <a:lstStyle>
            <a:lvl1pPr marL="0" indent="0">
              <a:buNone/>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2pPr>
            <a:lvl3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3pPr>
            <a:lvl4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4pPr>
            <a:lvl5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5pPr>
          </a:lstStyle>
          <a:p>
            <a:pPr lvl="0"/>
            <a:r>
              <a:rPr lang="da-DK"/>
              <a:t>Dato. Måned år</a:t>
            </a:r>
          </a:p>
        </p:txBody>
      </p:sp>
      <p:pic>
        <p:nvPicPr>
          <p:cNvPr id="5" name="Billede 4" descr="Logo" title="Logo">
            <a:extLst>
              <a:ext uri="{FF2B5EF4-FFF2-40B4-BE49-F238E27FC236}">
                <a16:creationId xmlns:a16="http://schemas.microsoft.com/office/drawing/2014/main" id="{343C3C13-AC57-4536-8BBA-F5C9BB0C76A5}"/>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36000" y="504000"/>
            <a:ext cx="3072000" cy="684000"/>
          </a:xfrm>
          <a:prstGeom prst="rect">
            <a:avLst/>
          </a:prstGeom>
        </p:spPr>
      </p:pic>
      <p:pic>
        <p:nvPicPr>
          <p:cNvPr id="7" name="Billede 6" descr="Logo" title="Logo">
            <a:extLst>
              <a:ext uri="{FF2B5EF4-FFF2-40B4-BE49-F238E27FC236}">
                <a16:creationId xmlns:a16="http://schemas.microsoft.com/office/drawing/2014/main" id="{7BF32395-4AEF-4A2E-A7B3-432280192F0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36000" y="5166000"/>
            <a:ext cx="4320000" cy="1080000"/>
          </a:xfrm>
          <a:prstGeom prst="rect">
            <a:avLst/>
          </a:prstGeom>
        </p:spPr>
      </p:pic>
    </p:spTree>
    <p:extLst>
      <p:ext uri="{BB962C8B-B14F-4D97-AF65-F5344CB8AC3E}">
        <p14:creationId xmlns:p14="http://schemas.microsoft.com/office/powerpoint/2010/main" val="623178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forside">
    <p:spTree>
      <p:nvGrpSpPr>
        <p:cNvPr id="1" name=""/>
        <p:cNvGrpSpPr/>
        <p:nvPr/>
      </p:nvGrpSpPr>
      <p:grpSpPr>
        <a:xfrm>
          <a:off x="0" y="0"/>
          <a:ext cx="0" cy="0"/>
          <a:chOff x="0" y="0"/>
          <a:chExt cx="0" cy="0"/>
        </a:xfrm>
      </p:grpSpPr>
      <p:sp>
        <p:nvSpPr>
          <p:cNvPr id="13" name="IntroText"/>
          <p:cNvSpPr>
            <a:spLocks noGrp="1"/>
          </p:cNvSpPr>
          <p:nvPr>
            <p:ph type="body" sz="quarter" idx="11" hasCustomPrompt="1"/>
          </p:nvPr>
        </p:nvSpPr>
        <p:spPr>
          <a:xfrm>
            <a:off x="936002" y="5148000"/>
            <a:ext cx="10536597" cy="278848"/>
          </a:xfrm>
          <a:prstGeom prst="rect">
            <a:avLst/>
          </a:prstGeom>
        </p:spPr>
        <p:txBody>
          <a:bodyPr/>
          <a:lstStyle>
            <a:lvl1pPr marL="0" indent="0">
              <a:buNone/>
              <a:defRPr sz="1400">
                <a:solidFill>
                  <a:srgbClr val="007D46"/>
                </a:solidFill>
                <a:latin typeface="Arial" panose="020B0604020202020204" pitchFamily="34" charset="0"/>
                <a:cs typeface="Arial" panose="020B0604020202020204" pitchFamily="34" charset="0"/>
              </a:defRPr>
            </a:lvl1pPr>
          </a:lstStyle>
          <a:p>
            <a:pPr lvl="0"/>
            <a:r>
              <a:rPr lang="da-DK" sz="1400">
                <a:latin typeface="Arial" panose="020B0604020202020204" pitchFamily="34" charset="0"/>
                <a:cs typeface="Arial" panose="020B0604020202020204" pitchFamily="34" charset="0"/>
              </a:rPr>
              <a:t>Introtekst</a:t>
            </a:r>
            <a:endParaRPr lang="da-DK"/>
          </a:p>
        </p:txBody>
      </p:sp>
      <p:sp>
        <p:nvSpPr>
          <p:cNvPr id="21" name="Speaker"/>
          <p:cNvSpPr>
            <a:spLocks noGrp="1"/>
          </p:cNvSpPr>
          <p:nvPr>
            <p:ph type="body" sz="quarter" idx="14" hasCustomPrompt="1"/>
          </p:nvPr>
        </p:nvSpPr>
        <p:spPr>
          <a:xfrm>
            <a:off x="6696000" y="3978000"/>
            <a:ext cx="4800000" cy="792000"/>
          </a:xfrm>
          <a:prstGeom prst="rect">
            <a:avLst/>
          </a:prstGeom>
        </p:spPr>
        <p:txBody>
          <a:bodyPr lIns="0" tIns="0" rIns="288000" bIns="288000" anchor="b"/>
          <a:lstStyle>
            <a:lvl1pPr marL="0" indent="0" algn="r">
              <a:buNone/>
              <a:defRPr sz="1200" baseline="0">
                <a:solidFill>
                  <a:srgbClr val="007D46"/>
                </a:solidFill>
                <a:latin typeface="Arial" panose="020B0604020202020204" pitchFamily="34" charset="0"/>
              </a:defRPr>
            </a:lvl1pPr>
          </a:lstStyle>
          <a:p>
            <a:pPr lvl="0"/>
            <a:r>
              <a:rPr lang="da-DK"/>
              <a:t>Navn</a:t>
            </a:r>
          </a:p>
        </p:txBody>
      </p:sp>
      <p:sp>
        <p:nvSpPr>
          <p:cNvPr id="27" name="Heading"/>
          <p:cNvSpPr>
            <a:spLocks noGrp="1"/>
          </p:cNvSpPr>
          <p:nvPr>
            <p:ph type="body" sz="quarter" idx="16" hasCustomPrompt="1"/>
          </p:nvPr>
        </p:nvSpPr>
        <p:spPr>
          <a:xfrm>
            <a:off x="936001" y="5544000"/>
            <a:ext cx="10056544" cy="980784"/>
          </a:xfrm>
          <a:prstGeom prst="rect">
            <a:avLst/>
          </a:prstGeom>
        </p:spPr>
        <p:txBody>
          <a:bodyPr lIns="0" tIns="0" rIns="0" bIns="0"/>
          <a:lstStyle>
            <a:lvl1pPr marL="0" indent="0">
              <a:lnSpc>
                <a:spcPts val="3600"/>
              </a:lnSpc>
              <a:spcBef>
                <a:spcPts val="0"/>
              </a:spcBef>
              <a:buNone/>
              <a:defRPr sz="4000" b="1" i="0" cap="all" baseline="0">
                <a:solidFill>
                  <a:srgbClr val="007D46"/>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a:t>Overskrift</a:t>
            </a:r>
            <a:endParaRPr lang="da-DK"/>
          </a:p>
        </p:txBody>
      </p:sp>
      <p:sp>
        <p:nvSpPr>
          <p:cNvPr id="8" name="SidePanel"/>
          <p:cNvSpPr>
            <a:spLocks noGrp="1"/>
          </p:cNvSpPr>
          <p:nvPr>
            <p:ph type="body" sz="quarter" idx="17" hasCustomPrompt="1"/>
          </p:nvPr>
        </p:nvSpPr>
        <p:spPr>
          <a:xfrm>
            <a:off x="11497438" y="1026129"/>
            <a:ext cx="696087" cy="5832729"/>
          </a:xfrm>
          <a:prstGeom prst="rect">
            <a:avLst/>
          </a:prstGeom>
          <a:solidFill>
            <a:srgbClr val="3DA15A"/>
          </a:solidFill>
        </p:spPr>
        <p:txBody>
          <a:bodyPr vert="vert" lIns="0" tIns="522000" rIns="0" bIns="0" anchor="ctr"/>
          <a:lstStyle>
            <a:lvl1pPr marL="0" indent="0">
              <a:buNone/>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2pPr>
            <a:lvl3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3pPr>
            <a:lvl4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4pPr>
            <a:lvl5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5pPr>
          </a:lstStyle>
          <a:p>
            <a:pPr lvl="0"/>
            <a:r>
              <a:rPr lang="da-DK"/>
              <a:t>Dato. Måned år</a:t>
            </a:r>
          </a:p>
        </p:txBody>
      </p:sp>
      <p:pic>
        <p:nvPicPr>
          <p:cNvPr id="3" name="Billede 2" descr="Logo" title="Logo">
            <a:extLst>
              <a:ext uri="{FF2B5EF4-FFF2-40B4-BE49-F238E27FC236}">
                <a16:creationId xmlns:a16="http://schemas.microsoft.com/office/drawing/2014/main" id="{FB69EA10-FED4-499B-B16C-49835D18594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36000" y="504000"/>
            <a:ext cx="3072000" cy="684000"/>
          </a:xfrm>
          <a:prstGeom prst="rect">
            <a:avLst/>
          </a:prstGeom>
        </p:spPr>
      </p:pic>
    </p:spTree>
    <p:extLst>
      <p:ext uri="{BB962C8B-B14F-4D97-AF65-F5344CB8AC3E}">
        <p14:creationId xmlns:p14="http://schemas.microsoft.com/office/powerpoint/2010/main" val="2196620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 Foto">
    <p:spTree>
      <p:nvGrpSpPr>
        <p:cNvPr id="1" name=""/>
        <p:cNvGrpSpPr/>
        <p:nvPr/>
      </p:nvGrpSpPr>
      <p:grpSpPr>
        <a:xfrm>
          <a:off x="0" y="0"/>
          <a:ext cx="0" cy="0"/>
          <a:chOff x="0" y="0"/>
          <a:chExt cx="0" cy="0"/>
        </a:xfrm>
      </p:grpSpPr>
      <p:sp>
        <p:nvSpPr>
          <p:cNvPr id="23" name="Photo"/>
          <p:cNvSpPr>
            <a:spLocks noGrp="1"/>
          </p:cNvSpPr>
          <p:nvPr>
            <p:ph type="pic" sz="quarter" idx="15" hasCustomPrompt="1"/>
          </p:nvPr>
        </p:nvSpPr>
        <p:spPr>
          <a:xfrm>
            <a:off x="5064000" y="1602000"/>
            <a:ext cx="6192000" cy="4644000"/>
          </a:xfrm>
          <a:prstGeom prst="rect">
            <a:avLst/>
          </a:prstGeom>
        </p:spPr>
        <p:txBody>
          <a:bodyPr/>
          <a:lstStyle>
            <a:lvl1pPr>
              <a:defRPr/>
            </a:lvl1pPr>
          </a:lstStyle>
          <a:p>
            <a:r>
              <a:rPr lang="da-DK"/>
              <a:t>Billede (12,9 * 12,9 cm)</a:t>
            </a:r>
          </a:p>
        </p:txBody>
      </p:sp>
      <p:sp>
        <p:nvSpPr>
          <p:cNvPr id="6" name="Bulletpoint"/>
          <p:cNvSpPr>
            <a:spLocks noGrp="1"/>
          </p:cNvSpPr>
          <p:nvPr>
            <p:ph type="body" sz="quarter" idx="16" hasCustomPrompt="1"/>
          </p:nvPr>
        </p:nvSpPr>
        <p:spPr>
          <a:xfrm>
            <a:off x="936000" y="1602000"/>
            <a:ext cx="3816000" cy="4644000"/>
          </a:xfrm>
          <a:prstGeom prst="rect">
            <a:avLst/>
          </a:prstGeom>
        </p:spPr>
        <p:txBody>
          <a:bodyPr/>
          <a:lstStyle>
            <a:lvl1pPr>
              <a:defRPr sz="22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a-DK"/>
              <a:t>Tekst</a:t>
            </a:r>
          </a:p>
          <a:p>
            <a:pPr lvl="0"/>
            <a:endParaRPr lang="da-DK"/>
          </a:p>
        </p:txBody>
      </p:sp>
      <p:sp>
        <p:nvSpPr>
          <p:cNvPr id="17" name="Heading"/>
          <p:cNvSpPr>
            <a:spLocks noGrp="1"/>
          </p:cNvSpPr>
          <p:nvPr>
            <p:ph type="body" sz="quarter" idx="12" hasCustomPrompt="1"/>
          </p:nvPr>
        </p:nvSpPr>
        <p:spPr>
          <a:xfrm>
            <a:off x="936001" y="684000"/>
            <a:ext cx="10536767" cy="980784"/>
          </a:xfrm>
          <a:prstGeom prst="rect">
            <a:avLst/>
          </a:prstGeom>
        </p:spPr>
        <p:txBody>
          <a:bodyPr lIns="0" tIns="0" rIns="0" bIns="0"/>
          <a:lstStyle>
            <a:lvl1pPr marL="0" indent="0">
              <a:lnSpc>
                <a:spcPts val="3200"/>
              </a:lnSpc>
              <a:spcBef>
                <a:spcPts val="0"/>
              </a:spcBef>
              <a:buNone/>
              <a:defRPr sz="3800" b="1" i="0" cap="all" baseline="0">
                <a:solidFill>
                  <a:srgbClr val="007D46"/>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a:t>Overskrift</a:t>
            </a:r>
            <a:endParaRPr lang="da-DK"/>
          </a:p>
        </p:txBody>
      </p:sp>
      <p:pic>
        <p:nvPicPr>
          <p:cNvPr id="3" name="Billede 2" descr="Logo" title="Logo">
            <a:extLst>
              <a:ext uri="{FF2B5EF4-FFF2-40B4-BE49-F238E27FC236}">
                <a16:creationId xmlns:a16="http://schemas.microsoft.com/office/drawing/2014/main" id="{0884770E-68A1-4831-9AD2-3419A53FFC35}"/>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128000" y="324000"/>
            <a:ext cx="1632000" cy="360000"/>
          </a:xfrm>
          <a:prstGeom prst="rect">
            <a:avLst/>
          </a:prstGeom>
        </p:spPr>
      </p:pic>
    </p:spTree>
    <p:extLst>
      <p:ext uri="{BB962C8B-B14F-4D97-AF65-F5344CB8AC3E}">
        <p14:creationId xmlns:p14="http://schemas.microsoft.com/office/powerpoint/2010/main" val="3584419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6" name="Heading"/>
          <p:cNvSpPr>
            <a:spLocks noGrp="1"/>
          </p:cNvSpPr>
          <p:nvPr>
            <p:ph type="body" sz="quarter" idx="12" hasCustomPrompt="1"/>
          </p:nvPr>
        </p:nvSpPr>
        <p:spPr>
          <a:xfrm>
            <a:off x="936001" y="684000"/>
            <a:ext cx="10536767" cy="980784"/>
          </a:xfrm>
          <a:prstGeom prst="rect">
            <a:avLst/>
          </a:prstGeom>
        </p:spPr>
        <p:txBody>
          <a:bodyPr lIns="0" tIns="0" rIns="0" bIns="0"/>
          <a:lstStyle>
            <a:lvl1pPr marL="0" indent="0">
              <a:lnSpc>
                <a:spcPts val="3200"/>
              </a:lnSpc>
              <a:spcBef>
                <a:spcPts val="0"/>
              </a:spcBef>
              <a:buNone/>
              <a:defRPr sz="3800" b="1" i="0" cap="all" baseline="0">
                <a:solidFill>
                  <a:srgbClr val="007D46"/>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a:t>Overskrift</a:t>
            </a:r>
            <a:endParaRPr lang="da-DK"/>
          </a:p>
        </p:txBody>
      </p:sp>
      <p:sp>
        <p:nvSpPr>
          <p:cNvPr id="6" name="Text"/>
          <p:cNvSpPr>
            <a:spLocks noGrp="1"/>
          </p:cNvSpPr>
          <p:nvPr>
            <p:ph type="body" sz="quarter" idx="16" hasCustomPrompt="1"/>
          </p:nvPr>
        </p:nvSpPr>
        <p:spPr>
          <a:xfrm>
            <a:off x="936000" y="1602000"/>
            <a:ext cx="10320000" cy="4644000"/>
          </a:xfrm>
          <a:prstGeom prst="rect">
            <a:avLst/>
          </a:prstGeom>
        </p:spPr>
        <p:txBody>
          <a:bodyPr/>
          <a:lstStyle>
            <a:lvl1pPr>
              <a:defRPr sz="22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a-DK"/>
              <a:t>Tekst</a:t>
            </a:r>
          </a:p>
          <a:p>
            <a:pPr lvl="0"/>
            <a:endParaRPr lang="da-DK"/>
          </a:p>
        </p:txBody>
      </p:sp>
      <p:pic>
        <p:nvPicPr>
          <p:cNvPr id="3" name="Billede 2" descr="Logo" title="Logo">
            <a:extLst>
              <a:ext uri="{FF2B5EF4-FFF2-40B4-BE49-F238E27FC236}">
                <a16:creationId xmlns:a16="http://schemas.microsoft.com/office/drawing/2014/main" id="{0CCE39C5-E74D-4B76-A034-2A8D98F6482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128000" y="324000"/>
            <a:ext cx="1632000" cy="360000"/>
          </a:xfrm>
          <a:prstGeom prst="rect">
            <a:avLst/>
          </a:prstGeom>
        </p:spPr>
      </p:pic>
    </p:spTree>
    <p:extLst>
      <p:ext uri="{BB962C8B-B14F-4D97-AF65-F5344CB8AC3E}">
        <p14:creationId xmlns:p14="http://schemas.microsoft.com/office/powerpoint/2010/main" val="31208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137616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138066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94596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322750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42023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B3C7D63-BA8F-FA4A-9DDE-207F932DBA89}" type="datetimeFigureOut">
              <a:rPr lang="da-DK" smtClean="0"/>
              <a:pPr/>
              <a:t>30-03-2022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5CC2E44-7A77-474F-85F0-D5AF0FACBF0C}" type="slidenum">
              <a:rPr lang="da-DK" smtClean="0"/>
              <a:pPr/>
              <a:t>‹nr.›</a:t>
            </a:fld>
            <a:endParaRPr lang="da-DK"/>
          </a:p>
        </p:txBody>
      </p:sp>
    </p:spTree>
    <p:extLst>
      <p:ext uri="{BB962C8B-B14F-4D97-AF65-F5344CB8AC3E}">
        <p14:creationId xmlns:p14="http://schemas.microsoft.com/office/powerpoint/2010/main" val="217933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2.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3C7D63-BA8F-FA4A-9DDE-207F932DBA89}" type="datetimeFigureOut">
              <a:rPr lang="da-DK" smtClean="0"/>
              <a:pPr/>
              <a:t>30-03-2022</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CC2E44-7A77-474F-85F0-D5AF0FACBF0C}" type="slidenum">
              <a:rPr lang="da-DK" smtClean="0"/>
              <a:pPr/>
              <a:t>‹nr.›</a:t>
            </a:fld>
            <a:endParaRPr lang="da-DK"/>
          </a:p>
        </p:txBody>
      </p:sp>
    </p:spTree>
    <p:extLst>
      <p:ext uri="{BB962C8B-B14F-4D97-AF65-F5344CB8AC3E}">
        <p14:creationId xmlns:p14="http://schemas.microsoft.com/office/powerpoint/2010/main" val="30616637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61" r:id="rId19"/>
    <p:sldLayoutId id="2147483662" r:id="rId20"/>
    <p:sldLayoutId id="2147483663" r:id="rId21"/>
    <p:sldLayoutId id="2147483664" r:id="rId22"/>
    <p:sldLayoutId id="2147483666" r:id="rId23"/>
    <p:sldLayoutId id="2147483667" r:id="rId24"/>
    <p:sldLayoutId id="2147483668" r:id="rId25"/>
    <p:sldLayoutId id="2147483669" r:id="rId26"/>
    <p:sldLayoutId id="2147483670" r:id="rId27"/>
    <p:sldLayoutId id="2147483671" r:id="rId28"/>
    <p:sldLayoutId id="2147483673" r:id="rId29"/>
    <p:sldLayoutId id="2147483674" r:id="rId30"/>
    <p:sldLayoutId id="2147483675" r:id="rId31"/>
    <p:sldLayoutId id="2147483700" r:id="rId3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5197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rtl="0" eaLnBrk="1" fontAlgn="base" hangingPunct="1">
        <a:spcBef>
          <a:spcPct val="0"/>
        </a:spcBef>
        <a:spcAft>
          <a:spcPct val="0"/>
        </a:spcAft>
        <a:defRPr sz="3200">
          <a:solidFill>
            <a:srgbClr val="080808"/>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8" charset="0"/>
          <a:cs typeface="Arial" charset="0"/>
        </a:defRPr>
      </a:lvl2pPr>
      <a:lvl3pPr algn="l" rtl="0" eaLnBrk="1" fontAlgn="base" hangingPunct="1">
        <a:spcBef>
          <a:spcPct val="0"/>
        </a:spcBef>
        <a:spcAft>
          <a:spcPct val="0"/>
        </a:spcAft>
        <a:defRPr sz="3200">
          <a:solidFill>
            <a:schemeClr val="tx2"/>
          </a:solidFill>
          <a:latin typeface="Georgia" pitchFamily="18" charset="0"/>
          <a:cs typeface="Arial" charset="0"/>
        </a:defRPr>
      </a:lvl3pPr>
      <a:lvl4pPr algn="l" rtl="0" eaLnBrk="1" fontAlgn="base" hangingPunct="1">
        <a:spcBef>
          <a:spcPct val="0"/>
        </a:spcBef>
        <a:spcAft>
          <a:spcPct val="0"/>
        </a:spcAft>
        <a:defRPr sz="3200">
          <a:solidFill>
            <a:schemeClr val="tx2"/>
          </a:solidFill>
          <a:latin typeface="Georgia" pitchFamily="18" charset="0"/>
          <a:cs typeface="Arial" charset="0"/>
        </a:defRPr>
      </a:lvl4pPr>
      <a:lvl5pPr algn="l" rtl="0" eaLnBrk="1" fontAlgn="base" hangingPunct="1">
        <a:spcBef>
          <a:spcPct val="0"/>
        </a:spcBef>
        <a:spcAft>
          <a:spcPct val="0"/>
        </a:spcAft>
        <a:defRPr sz="3200">
          <a:solidFill>
            <a:schemeClr val="tx2"/>
          </a:solidFill>
          <a:latin typeface="Georgia" pitchFamily="18" charset="0"/>
          <a:cs typeface="Arial" charset="0"/>
        </a:defRPr>
      </a:lvl5pPr>
      <a:lvl6pPr marL="457200" algn="l" rtl="0" eaLnBrk="1" fontAlgn="base" hangingPunct="1">
        <a:spcBef>
          <a:spcPct val="0"/>
        </a:spcBef>
        <a:spcAft>
          <a:spcPct val="0"/>
        </a:spcAft>
        <a:defRPr sz="3200">
          <a:solidFill>
            <a:schemeClr val="tx2"/>
          </a:solidFill>
          <a:latin typeface="Georgia" pitchFamily="18" charset="0"/>
          <a:cs typeface="Arial" charset="0"/>
        </a:defRPr>
      </a:lvl6pPr>
      <a:lvl7pPr marL="914400" algn="l" rtl="0" eaLnBrk="1" fontAlgn="base" hangingPunct="1">
        <a:spcBef>
          <a:spcPct val="0"/>
        </a:spcBef>
        <a:spcAft>
          <a:spcPct val="0"/>
        </a:spcAft>
        <a:defRPr sz="3200">
          <a:solidFill>
            <a:schemeClr val="tx2"/>
          </a:solidFill>
          <a:latin typeface="Georgia" pitchFamily="18" charset="0"/>
          <a:cs typeface="Arial" charset="0"/>
        </a:defRPr>
      </a:lvl7pPr>
      <a:lvl8pPr marL="1371600" algn="l" rtl="0" eaLnBrk="1" fontAlgn="base" hangingPunct="1">
        <a:spcBef>
          <a:spcPct val="0"/>
        </a:spcBef>
        <a:spcAft>
          <a:spcPct val="0"/>
        </a:spcAft>
        <a:defRPr sz="3200">
          <a:solidFill>
            <a:schemeClr val="tx2"/>
          </a:solidFill>
          <a:latin typeface="Georgia" pitchFamily="18" charset="0"/>
          <a:cs typeface="Arial" charset="0"/>
        </a:defRPr>
      </a:lvl8pPr>
      <a:lvl9pPr marL="1828800" algn="l" rtl="0" eaLnBrk="1" fontAlgn="base" hangingPunct="1">
        <a:spcBef>
          <a:spcPct val="0"/>
        </a:spcBef>
        <a:spcAft>
          <a:spcPct val="0"/>
        </a:spcAft>
        <a:defRPr sz="3200">
          <a:solidFill>
            <a:schemeClr val="tx2"/>
          </a:solidFill>
          <a:latin typeface="Georgia" pitchFamily="18" charset="0"/>
          <a:cs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800">
          <a:solidFill>
            <a:srgbClr val="080808"/>
          </a:solidFill>
          <a:latin typeface="+mn-lt"/>
          <a:cs typeface="+mn-cs"/>
        </a:defRPr>
      </a:lvl2pPr>
      <a:lvl3pPr marL="1143000" indent="-228600" algn="l" rtl="0" eaLnBrk="1" fontAlgn="base" hangingPunct="1">
        <a:spcBef>
          <a:spcPct val="20000"/>
        </a:spcBef>
        <a:spcAft>
          <a:spcPct val="0"/>
        </a:spcAft>
        <a:buChar char="•"/>
        <a:defRPr sz="2800">
          <a:solidFill>
            <a:srgbClr val="080808"/>
          </a:solidFill>
          <a:latin typeface="+mn-lt"/>
          <a:cs typeface="+mn-cs"/>
        </a:defRPr>
      </a:lvl3pPr>
      <a:lvl4pPr marL="1600200" indent="-228600" algn="l" rtl="0" eaLnBrk="1" fontAlgn="base" hangingPunct="1">
        <a:spcBef>
          <a:spcPct val="20000"/>
        </a:spcBef>
        <a:spcAft>
          <a:spcPct val="0"/>
        </a:spcAft>
        <a:buChar char="–"/>
        <a:defRPr sz="2800">
          <a:solidFill>
            <a:srgbClr val="080808"/>
          </a:solidFill>
          <a:latin typeface="+mn-lt"/>
          <a:cs typeface="+mn-cs"/>
        </a:defRPr>
      </a:lvl4pPr>
      <a:lvl5pPr marL="2057400" indent="-228600" algn="l" rtl="0" eaLnBrk="1" fontAlgn="base" hangingPunct="1">
        <a:spcBef>
          <a:spcPct val="20000"/>
        </a:spcBef>
        <a:spcAft>
          <a:spcPct val="0"/>
        </a:spcAft>
        <a:buChar char="»"/>
        <a:defRPr sz="2800">
          <a:solidFill>
            <a:srgbClr val="080808"/>
          </a:solidFill>
          <a:latin typeface="+mn-lt"/>
          <a:cs typeface="+mn-cs"/>
        </a:defRPr>
      </a:lvl5pPr>
      <a:lvl6pPr marL="2514600" indent="-228600" algn="l" rtl="0" eaLnBrk="1" fontAlgn="base" hangingPunct="1">
        <a:spcBef>
          <a:spcPct val="20000"/>
        </a:spcBef>
        <a:spcAft>
          <a:spcPct val="0"/>
        </a:spcAft>
        <a:buChar char="»"/>
        <a:defRPr sz="2800">
          <a:solidFill>
            <a:schemeClr val="tx1"/>
          </a:solidFill>
          <a:latin typeface="+mn-lt"/>
          <a:cs typeface="+mn-cs"/>
        </a:defRPr>
      </a:lvl6pPr>
      <a:lvl7pPr marL="2971800" indent="-228600" algn="l" rtl="0" eaLnBrk="1" fontAlgn="base" hangingPunct="1">
        <a:spcBef>
          <a:spcPct val="20000"/>
        </a:spcBef>
        <a:spcAft>
          <a:spcPct val="0"/>
        </a:spcAft>
        <a:buChar char="»"/>
        <a:defRPr sz="2800">
          <a:solidFill>
            <a:schemeClr val="tx1"/>
          </a:solidFill>
          <a:latin typeface="+mn-lt"/>
          <a:cs typeface="+mn-cs"/>
        </a:defRPr>
      </a:lvl7pPr>
      <a:lvl8pPr marL="3429000" indent="-228600" algn="l" rtl="0" eaLnBrk="1" fontAlgn="base" hangingPunct="1">
        <a:spcBef>
          <a:spcPct val="20000"/>
        </a:spcBef>
        <a:spcAft>
          <a:spcPct val="0"/>
        </a:spcAft>
        <a:buChar char="»"/>
        <a:defRPr sz="2800">
          <a:solidFill>
            <a:schemeClr val="tx1"/>
          </a:solidFill>
          <a:latin typeface="+mn-lt"/>
          <a:cs typeface="+mn-cs"/>
        </a:defRPr>
      </a:lvl8pPr>
      <a:lvl9pPr marL="3886200" indent="-228600" algn="l" rtl="0" eaLnBrk="1" fontAlgn="base" hangingPunct="1">
        <a:spcBef>
          <a:spcPct val="20000"/>
        </a:spcBef>
        <a:spcAft>
          <a:spcPct val="0"/>
        </a:spcAft>
        <a:buChar char="»"/>
        <a:defRPr sz="28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hyperlink" Target="mailto:ckaa@vordingborg.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530F-239F-A343-B565-38A25752065B}"/>
              </a:ext>
            </a:extLst>
          </p:cNvPr>
          <p:cNvSpPr>
            <a:spLocks noGrp="1"/>
          </p:cNvSpPr>
          <p:nvPr>
            <p:ph type="ctrTitle"/>
          </p:nvPr>
        </p:nvSpPr>
        <p:spPr>
          <a:xfrm>
            <a:off x="859063" y="1570455"/>
            <a:ext cx="8730916" cy="811580"/>
          </a:xfrm>
        </p:spPr>
        <p:txBody>
          <a:bodyPr>
            <a:normAutofit fontScale="90000"/>
          </a:bodyPr>
          <a:lstStyle/>
          <a:p>
            <a:r>
              <a:rPr lang="da-DK" dirty="0">
                <a:solidFill>
                  <a:srgbClr val="00B050"/>
                </a:solidFill>
                <a:ea typeface="Verdana"/>
              </a:rPr>
              <a:t>Mere natur i Vordingborg</a:t>
            </a:r>
            <a:br>
              <a:rPr lang="da-DK" dirty="0">
                <a:solidFill>
                  <a:srgbClr val="00B050"/>
                </a:solidFill>
                <a:ea typeface="Verdana"/>
              </a:rPr>
            </a:br>
            <a:br>
              <a:rPr lang="da-DK" dirty="0">
                <a:solidFill>
                  <a:srgbClr val="00B050"/>
                </a:solidFill>
                <a:ea typeface="Verdana"/>
              </a:rPr>
            </a:br>
            <a:br>
              <a:rPr lang="da-DK" sz="3100" b="0" cap="none" dirty="0">
                <a:solidFill>
                  <a:srgbClr val="00B050"/>
                </a:solidFill>
                <a:latin typeface="Calibri" panose="020F0502020204030204" pitchFamily="34" charset="0"/>
                <a:ea typeface="Verdana"/>
                <a:cs typeface="Calibri" panose="020F0502020204030204" pitchFamily="34" charset="0"/>
              </a:rPr>
            </a:br>
            <a:r>
              <a:rPr lang="da-DK" sz="3100" b="0" cap="none" dirty="0">
                <a:solidFill>
                  <a:srgbClr val="00B050"/>
                </a:solidFill>
                <a:latin typeface="Calibri" panose="020F0502020204030204" pitchFamily="34" charset="0"/>
                <a:ea typeface="Verdana"/>
                <a:cs typeface="Calibri" panose="020F0502020204030204" pitchFamily="34" charset="0"/>
              </a:rPr>
              <a:t>§17, stk. 4 – ”Danmarks grønneste kommune”</a:t>
            </a:r>
            <a:br>
              <a:rPr lang="da-DK" sz="3100" b="0" cap="none" dirty="0">
                <a:latin typeface="Calibri" panose="020F0502020204030204" pitchFamily="34" charset="0"/>
                <a:ea typeface="Verdana"/>
                <a:cs typeface="Calibri" panose="020F0502020204030204" pitchFamily="34" charset="0"/>
              </a:rPr>
            </a:br>
            <a:br>
              <a:rPr lang="da-DK" sz="3100" b="0" cap="none" dirty="0">
                <a:latin typeface="Calibri" panose="020F0502020204030204" pitchFamily="34" charset="0"/>
                <a:ea typeface="Verdana"/>
                <a:cs typeface="Calibri" panose="020F0502020204030204" pitchFamily="34" charset="0"/>
              </a:rPr>
            </a:br>
            <a:endParaRPr lang="da-DK" sz="3100" b="0" cap="none" dirty="0">
              <a:latin typeface="Calibri" panose="020F0502020204030204" pitchFamily="34" charset="0"/>
              <a:ea typeface="Verdana"/>
              <a:cs typeface="Calibri" panose="020F0502020204030204" pitchFamily="34" charset="0"/>
            </a:endParaRPr>
          </a:p>
        </p:txBody>
      </p:sp>
      <p:sp>
        <p:nvSpPr>
          <p:cNvPr id="4" name="Text Placeholder 3">
            <a:extLst>
              <a:ext uri="{FF2B5EF4-FFF2-40B4-BE49-F238E27FC236}">
                <a16:creationId xmlns:a16="http://schemas.microsoft.com/office/drawing/2014/main" id="{D63E3384-71F2-8241-A2C2-DC1E142CEFDC}"/>
              </a:ext>
            </a:extLst>
          </p:cNvPr>
          <p:cNvSpPr>
            <a:spLocks noGrp="1"/>
          </p:cNvSpPr>
          <p:nvPr>
            <p:ph type="body" sz="quarter" idx="11"/>
          </p:nvPr>
        </p:nvSpPr>
        <p:spPr>
          <a:xfrm>
            <a:off x="7916754" y="6060493"/>
            <a:ext cx="3346450" cy="443545"/>
          </a:xfrm>
        </p:spPr>
        <p:txBody>
          <a:bodyPr vert="horz" lIns="0" tIns="0" rIns="0" bIns="0" rtlCol="0" anchor="t">
            <a:normAutofit/>
          </a:bodyPr>
          <a:lstStyle/>
          <a:p>
            <a:r>
              <a:rPr lang="da-DK" dirty="0"/>
              <a:t>Borgmester Mikael Smed</a:t>
            </a:r>
          </a:p>
          <a:p>
            <a:endParaRPr lang="da-DK" dirty="0"/>
          </a:p>
        </p:txBody>
      </p:sp>
      <p:sp>
        <p:nvSpPr>
          <p:cNvPr id="5" name="Subtitle 4">
            <a:extLst>
              <a:ext uri="{FF2B5EF4-FFF2-40B4-BE49-F238E27FC236}">
                <a16:creationId xmlns:a16="http://schemas.microsoft.com/office/drawing/2014/main" id="{02DB43B9-583C-FF4E-8E07-7D3DA19301ED}"/>
              </a:ext>
            </a:extLst>
          </p:cNvPr>
          <p:cNvSpPr>
            <a:spLocks noGrp="1"/>
          </p:cNvSpPr>
          <p:nvPr>
            <p:ph type="subTitle" idx="1"/>
          </p:nvPr>
        </p:nvSpPr>
        <p:spPr/>
        <p:txBody>
          <a:bodyPr vert="horz" lIns="36000" tIns="0" rIns="0" bIns="0" rtlCol="0" anchor="t">
            <a:normAutofit/>
          </a:bodyPr>
          <a:lstStyle/>
          <a:p>
            <a:endParaRPr lang="da-DK"/>
          </a:p>
          <a:p>
            <a:endParaRPr lang="en-DK"/>
          </a:p>
        </p:txBody>
      </p:sp>
      <p:sp>
        <p:nvSpPr>
          <p:cNvPr id="6" name="Text Placeholder 5">
            <a:extLst>
              <a:ext uri="{FF2B5EF4-FFF2-40B4-BE49-F238E27FC236}">
                <a16:creationId xmlns:a16="http://schemas.microsoft.com/office/drawing/2014/main" id="{50D793E7-61F3-7042-BB77-A540504D5F7A}"/>
              </a:ext>
            </a:extLst>
          </p:cNvPr>
          <p:cNvSpPr>
            <a:spLocks noGrp="1"/>
          </p:cNvSpPr>
          <p:nvPr>
            <p:ph type="body" sz="half" idx="2"/>
          </p:nvPr>
        </p:nvSpPr>
        <p:spPr/>
        <p:txBody>
          <a:bodyPr/>
          <a:lstStyle/>
          <a:p>
            <a:r>
              <a:rPr lang="da-DK" dirty="0"/>
              <a:t>30. marts 2022</a:t>
            </a:r>
            <a:endParaRPr lang="en-DK" dirty="0"/>
          </a:p>
        </p:txBody>
      </p:sp>
      <p:pic>
        <p:nvPicPr>
          <p:cNvPr id="7" name="Picture 12" descr="Livet på land">
            <a:extLst>
              <a:ext uri="{FF2B5EF4-FFF2-40B4-BE49-F238E27FC236}">
                <a16:creationId xmlns:a16="http://schemas.microsoft.com/office/drawing/2014/main" id="{E00B3E06-C0DB-49C9-AA36-746C8D82C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479" y="498913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8" descr="Et billede, der indeholder tekst&#10;&#10;Beskrivelsen er genereret automatisk">
            <a:extLst>
              <a:ext uri="{FF2B5EF4-FFF2-40B4-BE49-F238E27FC236}">
                <a16:creationId xmlns:a16="http://schemas.microsoft.com/office/drawing/2014/main" id="{AB5AF925-DF77-4AAE-92DF-0DE4891BDBAB}"/>
              </a:ext>
            </a:extLst>
          </p:cNvPr>
          <p:cNvPicPr>
            <a:picLocks noChangeAspect="1"/>
          </p:cNvPicPr>
          <p:nvPr/>
        </p:nvPicPr>
        <p:blipFill>
          <a:blip r:embed="rId4"/>
          <a:stretch>
            <a:fillRect/>
          </a:stretch>
        </p:blipFill>
        <p:spPr>
          <a:xfrm>
            <a:off x="6377937" y="4989130"/>
            <a:ext cx="1714500" cy="1714500"/>
          </a:xfrm>
          <a:prstGeom prst="rect">
            <a:avLst/>
          </a:prstGeom>
        </p:spPr>
      </p:pic>
      <p:pic>
        <p:nvPicPr>
          <p:cNvPr id="8" name="Picture 10" descr="Livet i havet">
            <a:extLst>
              <a:ext uri="{FF2B5EF4-FFF2-40B4-BE49-F238E27FC236}">
                <a16:creationId xmlns:a16="http://schemas.microsoft.com/office/drawing/2014/main" id="{1EFC5146-3305-4221-AFFA-1B5B2FBF0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967" y="4978903"/>
            <a:ext cx="1701362" cy="17219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limaindsats">
            <a:extLst>
              <a:ext uri="{FF2B5EF4-FFF2-40B4-BE49-F238E27FC236}">
                <a16:creationId xmlns:a16="http://schemas.microsoft.com/office/drawing/2014/main" id="{4AA17835-EFE1-4311-87A1-F8E6AA0F6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599" y="4978903"/>
            <a:ext cx="1700314" cy="172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22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3"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5"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Shape 5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el 8">
            <a:extLst>
              <a:ext uri="{FF2B5EF4-FFF2-40B4-BE49-F238E27FC236}">
                <a16:creationId xmlns:a16="http://schemas.microsoft.com/office/drawing/2014/main" id="{F5F005FE-25E0-48AE-844E-13DA7F5D7FE1}"/>
              </a:ext>
            </a:extLst>
          </p:cNvPr>
          <p:cNvSpPr>
            <a:spLocks noGrp="1"/>
          </p:cNvSpPr>
          <p:nvPr>
            <p:ph type="title"/>
          </p:nvPr>
        </p:nvSpPr>
        <p:spPr>
          <a:xfrm>
            <a:off x="5994370" y="-95371"/>
            <a:ext cx="7125008" cy="1561933"/>
          </a:xfrm>
        </p:spPr>
        <p:txBody>
          <a:bodyPr vert="horz" lIns="91440" tIns="45720" rIns="91440" bIns="45720" rtlCol="0" anchor="ctr">
            <a:normAutofit/>
          </a:bodyPr>
          <a:lstStyle/>
          <a:p>
            <a:r>
              <a:rPr lang="en-US" dirty="0">
                <a:solidFill>
                  <a:srgbClr val="FFFFFF"/>
                </a:solidFill>
                <a:latin typeface="+mj-lt"/>
                <a:cs typeface="+mj-cs"/>
              </a:rPr>
              <a:t>Mere Natur - §17, stk. 4</a:t>
            </a:r>
          </a:p>
        </p:txBody>
      </p:sp>
      <p:pic>
        <p:nvPicPr>
          <p:cNvPr id="4" name="Billede 3">
            <a:extLst>
              <a:ext uri="{FF2B5EF4-FFF2-40B4-BE49-F238E27FC236}">
                <a16:creationId xmlns:a16="http://schemas.microsoft.com/office/drawing/2014/main" id="{43590E6A-92A2-4715-B3B4-0CB1A7447806}"/>
              </a:ext>
            </a:extLst>
          </p:cNvPr>
          <p:cNvPicPr>
            <a:picLocks noChangeAspect="1"/>
          </p:cNvPicPr>
          <p:nvPr/>
        </p:nvPicPr>
        <p:blipFill>
          <a:blip r:embed="rId3"/>
          <a:stretch>
            <a:fillRect/>
          </a:stretch>
        </p:blipFill>
        <p:spPr>
          <a:xfrm>
            <a:off x="532764" y="0"/>
            <a:ext cx="4203792" cy="6324599"/>
          </a:xfrm>
          <a:prstGeom prst="rect">
            <a:avLst/>
          </a:prstGeom>
        </p:spPr>
      </p:pic>
      <p:sp>
        <p:nvSpPr>
          <p:cNvPr id="2" name="Pladsholder til tekst 1">
            <a:extLst>
              <a:ext uri="{FF2B5EF4-FFF2-40B4-BE49-F238E27FC236}">
                <a16:creationId xmlns:a16="http://schemas.microsoft.com/office/drawing/2014/main" id="{38F9D3D5-7AEE-46B2-AC06-F1FCC5695770}"/>
              </a:ext>
            </a:extLst>
          </p:cNvPr>
          <p:cNvSpPr>
            <a:spLocks noGrp="1"/>
          </p:cNvSpPr>
          <p:nvPr>
            <p:ph type="body" sz="half" idx="2"/>
          </p:nvPr>
        </p:nvSpPr>
        <p:spPr>
          <a:xfrm>
            <a:off x="7181725" y="1600200"/>
            <a:ext cx="4512988" cy="4555067"/>
          </a:xfrm>
        </p:spPr>
        <p:txBody>
          <a:bodyPr vert="horz" lIns="91440" tIns="45720" rIns="91440" bIns="45720" rtlCol="0" anchor="t">
            <a:normAutofit/>
          </a:bodyPr>
          <a:lstStyle/>
          <a:p>
            <a:pPr marL="0" indent="0">
              <a:buFont typeface="Wingdings 3" charset="2"/>
              <a:buChar char=""/>
            </a:pPr>
            <a:endParaRPr lang="en-US" dirty="0">
              <a:solidFill>
                <a:srgbClr val="FFFFFF"/>
              </a:solidFill>
              <a:latin typeface="+mn-lt"/>
              <a:cs typeface="+mn-cs"/>
            </a:endParaRPr>
          </a:p>
          <a:p>
            <a:pPr marL="0" indent="0">
              <a:buFont typeface="Wingdings 3" charset="2"/>
              <a:buChar char=""/>
            </a:pPr>
            <a:endParaRPr lang="en-US" dirty="0">
              <a:solidFill>
                <a:srgbClr val="FFFFFF"/>
              </a:solidFill>
              <a:latin typeface="+mn-lt"/>
              <a:cs typeface="+mn-cs"/>
            </a:endParaRPr>
          </a:p>
        </p:txBody>
      </p:sp>
      <p:sp>
        <p:nvSpPr>
          <p:cNvPr id="16" name="Pladsholder til tekst 1">
            <a:extLst>
              <a:ext uri="{FF2B5EF4-FFF2-40B4-BE49-F238E27FC236}">
                <a16:creationId xmlns:a16="http://schemas.microsoft.com/office/drawing/2014/main" id="{532ECFA6-2612-47C9-A055-F111661A05AA}"/>
              </a:ext>
            </a:extLst>
          </p:cNvPr>
          <p:cNvSpPr txBox="1">
            <a:spLocks/>
          </p:cNvSpPr>
          <p:nvPr/>
        </p:nvSpPr>
        <p:spPr>
          <a:xfrm>
            <a:off x="2515628" y="1850130"/>
            <a:ext cx="3531733" cy="4624302"/>
          </a:xfrm>
          <a:prstGeom prst="rect">
            <a:avLst/>
          </a:prstGeom>
        </p:spPr>
        <p:txBody>
          <a:bodyPr vert="horz" lIns="91440" tIns="0" rIns="91440" bIns="0" rtlCol="0">
            <a:normAutofit/>
          </a:bodyPr>
          <a:lstStyle>
            <a:lvl1pPr marL="285750" indent="-285750" algn="l" defTabSz="914400" rtl="0" eaLnBrk="1" latinLnBrk="0" hangingPunct="1">
              <a:lnSpc>
                <a:spcPct val="100000"/>
              </a:lnSpc>
              <a:spcBef>
                <a:spcPts val="1000"/>
              </a:spcBef>
              <a:buFont typeface="Arial"/>
              <a:buChar char="•"/>
              <a:defRPr sz="1600" b="0" i="0" kern="1200">
                <a:solidFill>
                  <a:schemeClr val="tx1"/>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a:buFont typeface="Wingdings" panose="05000000000000000000" pitchFamily="2" charset="2"/>
              <a:buChar char="Ø"/>
            </a:pPr>
            <a:endParaRPr lang="da-DK"/>
          </a:p>
        </p:txBody>
      </p:sp>
      <p:sp>
        <p:nvSpPr>
          <p:cNvPr id="5" name="Tekstfelt 4">
            <a:extLst>
              <a:ext uri="{FF2B5EF4-FFF2-40B4-BE49-F238E27FC236}">
                <a16:creationId xmlns:a16="http://schemas.microsoft.com/office/drawing/2014/main" id="{D15894C8-ACF5-4D0A-9BD2-583C38589964}"/>
              </a:ext>
            </a:extLst>
          </p:cNvPr>
          <p:cNvSpPr txBox="1"/>
          <p:nvPr/>
        </p:nvSpPr>
        <p:spPr>
          <a:xfrm>
            <a:off x="6144641" y="1060950"/>
            <a:ext cx="5827844" cy="5909310"/>
          </a:xfrm>
          <a:prstGeom prst="rect">
            <a:avLst/>
          </a:prstGeom>
          <a:noFill/>
        </p:spPr>
        <p:txBody>
          <a:bodyPr wrap="square" rtlCol="0">
            <a:spAutoFit/>
          </a:bodyPr>
          <a:lstStyle/>
          <a:p>
            <a:r>
              <a:rPr lang="da-DK" dirty="0"/>
              <a:t>‘Brandmandens lov’:</a:t>
            </a:r>
          </a:p>
          <a:p>
            <a:pPr marL="285750" indent="-285750">
              <a:buFontTx/>
              <a:buChar char="-"/>
            </a:pPr>
            <a:r>
              <a:rPr lang="da-DK" dirty="0"/>
              <a:t>Bevar naturarealer med høj naturværdi</a:t>
            </a:r>
          </a:p>
          <a:p>
            <a:pPr marL="285750" indent="-285750">
              <a:buFontTx/>
              <a:buChar char="-"/>
            </a:pPr>
            <a:r>
              <a:rPr lang="da-DK" dirty="0"/>
              <a:t>Beskyt og forbedr arealer, der potentielt kan opnå en god naturværdi</a:t>
            </a:r>
          </a:p>
          <a:p>
            <a:pPr marL="285750" indent="-285750">
              <a:buFontTx/>
              <a:buChar char="-"/>
            </a:pPr>
            <a:r>
              <a:rPr lang="da-DK" dirty="0"/>
              <a:t>Genopret natur, der hvor den er skadet</a:t>
            </a:r>
          </a:p>
          <a:p>
            <a:pPr marL="285750" indent="-285750">
              <a:buFontTx/>
              <a:buChar char="-"/>
            </a:pPr>
            <a:r>
              <a:rPr lang="da-DK" dirty="0"/>
              <a:t>Ny-etabler, gerne i sammenhæng med eksisterende natur</a:t>
            </a:r>
          </a:p>
          <a:p>
            <a:pPr marL="285750" indent="-285750">
              <a:buFontTx/>
              <a:buChar char="-"/>
            </a:pPr>
            <a:endParaRPr lang="da-DK" dirty="0"/>
          </a:p>
          <a:p>
            <a:r>
              <a:rPr lang="da-DK" dirty="0"/>
              <a:t>Principper – det prioritere vi efter:</a:t>
            </a:r>
          </a:p>
          <a:p>
            <a:pPr marL="285750" indent="-285750">
              <a:buFontTx/>
              <a:buChar char="-"/>
            </a:pPr>
            <a:r>
              <a:rPr lang="da-DK" dirty="0"/>
              <a:t>Alle arealer – både offentlige og private</a:t>
            </a:r>
          </a:p>
          <a:p>
            <a:pPr marL="285750" indent="-285750">
              <a:buFontTx/>
              <a:buChar char="-"/>
            </a:pPr>
            <a:r>
              <a:rPr lang="da-DK" dirty="0"/>
              <a:t>Frivillighed</a:t>
            </a:r>
          </a:p>
          <a:p>
            <a:pPr marL="285750" indent="-285750">
              <a:buFontTx/>
              <a:buChar char="-"/>
            </a:pPr>
            <a:r>
              <a:rPr lang="da-DK" dirty="0"/>
              <a:t>Mest natur for pengene</a:t>
            </a:r>
          </a:p>
          <a:p>
            <a:pPr marL="285750" indent="-285750">
              <a:buFontTx/>
              <a:buChar char="-"/>
            </a:pPr>
            <a:r>
              <a:rPr lang="da-DK" dirty="0"/>
              <a:t>Flere store sammenhængende arealer</a:t>
            </a:r>
          </a:p>
          <a:p>
            <a:pPr marL="285750" indent="-285750">
              <a:buFontTx/>
              <a:buChar char="-"/>
            </a:pPr>
            <a:r>
              <a:rPr lang="da-DK" dirty="0"/>
              <a:t>Fokus på grønne passager</a:t>
            </a:r>
          </a:p>
          <a:p>
            <a:pPr marL="285750" indent="-285750">
              <a:buFontTx/>
              <a:buChar char="-"/>
            </a:pPr>
            <a:r>
              <a:rPr lang="da-DK" dirty="0"/>
              <a:t>Synergier ml natur, miljø og landskab, som eksempelvis klima, CO2 og næringsstoffer</a:t>
            </a:r>
          </a:p>
          <a:p>
            <a:pPr marL="285750" indent="-285750">
              <a:buFontTx/>
              <a:buChar char="-"/>
            </a:pPr>
            <a:r>
              <a:rPr lang="da-DK" dirty="0"/>
              <a:t>Høj biodiversitet</a:t>
            </a:r>
          </a:p>
          <a:p>
            <a:pPr marL="285750" indent="-285750">
              <a:buFontTx/>
              <a:buChar char="-"/>
            </a:pPr>
            <a:r>
              <a:rPr lang="da-DK" dirty="0"/>
              <a:t>Mindre arealer, hvis sammenhæng med eksisterende</a:t>
            </a:r>
          </a:p>
          <a:p>
            <a:pPr marL="285750" indent="-285750">
              <a:buFontTx/>
              <a:buChar char="-"/>
            </a:pPr>
            <a:endParaRPr lang="da-DK" dirty="0"/>
          </a:p>
          <a:p>
            <a:pPr marL="285750" indent="-285750">
              <a:buFontTx/>
              <a:buChar char="-"/>
            </a:pPr>
            <a:endParaRPr lang="da-DK" dirty="0"/>
          </a:p>
        </p:txBody>
      </p:sp>
    </p:spTree>
    <p:extLst>
      <p:ext uri="{BB962C8B-B14F-4D97-AF65-F5344CB8AC3E}">
        <p14:creationId xmlns:p14="http://schemas.microsoft.com/office/powerpoint/2010/main" val="254200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E7E84E2-E323-4007-A588-E23187015982}"/>
              </a:ext>
            </a:extLst>
          </p:cNvPr>
          <p:cNvSpPr>
            <a:spLocks noGrp="1"/>
          </p:cNvSpPr>
          <p:nvPr>
            <p:ph type="title"/>
          </p:nvPr>
        </p:nvSpPr>
        <p:spPr/>
        <p:txBody>
          <a:bodyPr/>
          <a:lstStyle/>
          <a:p>
            <a:r>
              <a:rPr lang="da-DK" dirty="0">
                <a:solidFill>
                  <a:srgbClr val="00B050"/>
                </a:solidFill>
              </a:rPr>
              <a:t>Status</a:t>
            </a:r>
            <a:r>
              <a:rPr lang="da-DK" dirty="0"/>
              <a:t> </a:t>
            </a:r>
          </a:p>
        </p:txBody>
      </p:sp>
      <p:pic>
        <p:nvPicPr>
          <p:cNvPr id="6" name="Billede 5">
            <a:extLst>
              <a:ext uri="{FF2B5EF4-FFF2-40B4-BE49-F238E27FC236}">
                <a16:creationId xmlns:a16="http://schemas.microsoft.com/office/drawing/2014/main" id="{B70A4A0F-ADB4-4872-A912-288C3A932803}"/>
              </a:ext>
            </a:extLst>
          </p:cNvPr>
          <p:cNvPicPr>
            <a:picLocks noChangeAspect="1"/>
          </p:cNvPicPr>
          <p:nvPr/>
        </p:nvPicPr>
        <p:blipFill>
          <a:blip r:embed="rId3"/>
          <a:stretch>
            <a:fillRect/>
          </a:stretch>
        </p:blipFill>
        <p:spPr>
          <a:xfrm>
            <a:off x="616406" y="2163840"/>
            <a:ext cx="5607931" cy="3418813"/>
          </a:xfrm>
          <a:prstGeom prst="rect">
            <a:avLst/>
          </a:prstGeom>
        </p:spPr>
      </p:pic>
      <p:sp>
        <p:nvSpPr>
          <p:cNvPr id="34" name="Tekstfelt 33">
            <a:extLst>
              <a:ext uri="{FF2B5EF4-FFF2-40B4-BE49-F238E27FC236}">
                <a16:creationId xmlns:a16="http://schemas.microsoft.com/office/drawing/2014/main" id="{A72B0879-74F1-4707-A2E1-826520DC07D3}"/>
              </a:ext>
            </a:extLst>
          </p:cNvPr>
          <p:cNvSpPr txBox="1"/>
          <p:nvPr/>
        </p:nvSpPr>
        <p:spPr>
          <a:xfrm>
            <a:off x="6689558" y="569950"/>
            <a:ext cx="3994486" cy="6075509"/>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800" b="1"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Realiserede projekter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800" b="1"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Vandløb</a:t>
            </a: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Udlægning af sten i </a:t>
            </a:r>
            <a:r>
              <a:rPr kumimoji="0" lang="da-DK" sz="1800" b="0" i="0" u="none" strike="noStrike" kern="0" cap="none" spc="0" normalizeH="0" baseline="0" noProof="0" dirty="0" err="1">
                <a:ln>
                  <a:noFill/>
                </a:ln>
                <a:solidFill>
                  <a:srgbClr val="080808"/>
                </a:solidFill>
                <a:effectLst/>
                <a:uLnTx/>
                <a:uFillTx/>
                <a:latin typeface="Calibri" panose="020F0502020204030204" pitchFamily="34" charset="0"/>
                <a:ea typeface="+mn-ea"/>
                <a:cs typeface="Arial" panose="020B0604020202020204" pitchFamily="34" charset="0"/>
              </a:rPr>
              <a:t>Ellestedsrende</a:t>
            </a:r>
            <a:endPar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Mindre åbning af Krumbæk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Færdiggørelse af forundersøgelse for genslyngning af Tubæk Å</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800" b="1"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Lysåben natur</a:t>
            </a: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Forbedret forholdene for </a:t>
            </a:r>
            <a:r>
              <a:rPr kumimoji="0" lang="da-DK" sz="1800" b="0" i="0" u="none" strike="noStrike" kern="0" cap="none" spc="0" normalizeH="0" baseline="0" noProof="0" dirty="0" err="1">
                <a:ln>
                  <a:noFill/>
                </a:ln>
                <a:solidFill>
                  <a:srgbClr val="080808"/>
                </a:solidFill>
                <a:effectLst/>
                <a:uLnTx/>
                <a:uFillTx/>
                <a:latin typeface="Calibri" panose="020F0502020204030204" pitchFamily="34" charset="0"/>
                <a:ea typeface="+mn-ea"/>
                <a:cs typeface="Arial" panose="020B0604020202020204" pitchFamily="34" charset="0"/>
              </a:rPr>
              <a:t>Priklæbet</a:t>
            </a: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mn-ea"/>
                <a:cs typeface="Arial" panose="020B0604020202020204" pitchFamily="34" charset="0"/>
              </a:rPr>
              <a:t> Gøgeurt og markfirben ved Bårsesøerne</a:t>
            </a:r>
            <a:endPar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a-DK" sz="1800" b="0" i="0" u="none" strike="noStrike" kern="0" cap="none" spc="0" normalizeH="0" baseline="0" noProof="0" dirty="0">
                <a:ln>
                  <a:noFill/>
                </a:ln>
                <a:solidFill>
                  <a:srgbClr val="080808"/>
                </a:solidFill>
                <a:effectLst/>
                <a:uLnTx/>
                <a:uFillTx/>
                <a:latin typeface="Calibri"/>
                <a:ea typeface="Times New Roman" panose="02020603050405020304" pitchFamily="18" charset="0"/>
                <a:cs typeface="Arial"/>
              </a:rPr>
              <a:t>Life </a:t>
            </a:r>
            <a:r>
              <a:rPr kumimoji="0" lang="da-DK" sz="1800" b="0" i="0" u="none" strike="noStrike" kern="0" cap="none" spc="0" normalizeH="0" baseline="0" noProof="0" dirty="0" err="1">
                <a:ln>
                  <a:noFill/>
                </a:ln>
                <a:solidFill>
                  <a:srgbClr val="080808"/>
                </a:solidFill>
                <a:effectLst/>
                <a:uLnTx/>
                <a:uFillTx/>
                <a:latin typeface="Calibri"/>
                <a:ea typeface="Times New Roman" panose="02020603050405020304" pitchFamily="18" charset="0"/>
                <a:cs typeface="Arial"/>
              </a:rPr>
              <a:t>Clima</a:t>
            </a:r>
            <a:r>
              <a:rPr kumimoji="0" lang="da-DK" sz="1800" b="0" i="0" u="none" strike="noStrike" kern="0" cap="none" spc="0" normalizeH="0" baseline="0" noProof="0" dirty="0">
                <a:ln>
                  <a:noFill/>
                </a:ln>
                <a:solidFill>
                  <a:srgbClr val="080808"/>
                </a:solidFill>
                <a:effectLst/>
                <a:uLnTx/>
                <a:uFillTx/>
                <a:latin typeface="Calibri"/>
                <a:ea typeface="Times New Roman" panose="02020603050405020304" pitchFamily="18" charset="0"/>
                <a:cs typeface="Arial"/>
              </a:rPr>
              <a:t> </a:t>
            </a:r>
            <a:r>
              <a:rPr kumimoji="0" lang="da-DK" sz="1800" b="0" i="0" u="none" strike="noStrike" kern="0" cap="none" spc="0" normalizeH="0" baseline="0" noProof="0" dirty="0" err="1">
                <a:ln>
                  <a:noFill/>
                </a:ln>
                <a:solidFill>
                  <a:srgbClr val="080808"/>
                </a:solidFill>
                <a:effectLst/>
                <a:uLnTx/>
                <a:uFillTx/>
                <a:latin typeface="Calibri"/>
                <a:ea typeface="Times New Roman" panose="02020603050405020304" pitchFamily="18" charset="0"/>
                <a:cs typeface="Arial"/>
              </a:rPr>
              <a:t>Bombina</a:t>
            </a:r>
            <a:r>
              <a:rPr kumimoji="0" lang="da-DK" sz="1800" b="0" i="0" u="none" strike="noStrike" kern="0" cap="none" spc="0" normalizeH="0" baseline="0" noProof="0" dirty="0">
                <a:ln>
                  <a:noFill/>
                </a:ln>
                <a:solidFill>
                  <a:srgbClr val="080808"/>
                </a:solidFill>
                <a:effectLst/>
                <a:uLnTx/>
                <a:uFillTx/>
                <a:latin typeface="Calibri"/>
                <a:ea typeface="Times New Roman" panose="02020603050405020304" pitchFamily="18" charset="0"/>
                <a:cs typeface="Arial"/>
              </a:rPr>
              <a:t> </a:t>
            </a:r>
            <a:endPar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800" b="1"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rPr>
              <a:t>Vandhuller og søer</a:t>
            </a: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defRPr/>
            </a:pP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rPr>
              <a:t>Oddermosen på Møns sydkyst; nyt naturområde med vandhuller til Grønbroget tudse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800" b="1"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rPr>
              <a:t>Skov: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a-DK" sz="1800" b="0" i="0" u="none" strike="noStrike" kern="0" cap="none" spc="0" normalizeH="0" baseline="0" noProof="0" dirty="0">
                <a:ln>
                  <a:noFill/>
                </a:ln>
                <a:solidFill>
                  <a:srgbClr val="080808"/>
                </a:solidFill>
                <a:effectLst/>
                <a:uLnTx/>
                <a:uFillTx/>
                <a:latin typeface="Calibri" panose="020F0502020204030204" pitchFamily="34" charset="0"/>
                <a:ea typeface="Times New Roman" panose="02020603050405020304" pitchFamily="18" charset="0"/>
                <a:cs typeface="Arial" panose="020B0604020202020204" pitchFamily="34" charset="0"/>
              </a:rPr>
              <a:t>Skovrejsning i Ørslev</a:t>
            </a:r>
          </a:p>
        </p:txBody>
      </p:sp>
    </p:spTree>
    <p:extLst>
      <p:ext uri="{BB962C8B-B14F-4D97-AF65-F5344CB8AC3E}">
        <p14:creationId xmlns:p14="http://schemas.microsoft.com/office/powerpoint/2010/main" val="72967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A1A167F-EC9C-41A6-B830-2468CC804E88}"/>
              </a:ext>
            </a:extLst>
          </p:cNvPr>
          <p:cNvSpPr>
            <a:spLocks noGrp="1"/>
          </p:cNvSpPr>
          <p:nvPr>
            <p:ph type="title"/>
          </p:nvPr>
        </p:nvSpPr>
        <p:spPr>
          <a:xfrm>
            <a:off x="616406" y="569950"/>
            <a:ext cx="9510020" cy="626448"/>
          </a:xfrm>
        </p:spPr>
        <p:txBody>
          <a:bodyPr/>
          <a:lstStyle/>
          <a:p>
            <a:r>
              <a:rPr lang="da-DK" sz="3800" dirty="0">
                <a:solidFill>
                  <a:srgbClr val="007D46"/>
                </a:solidFill>
                <a:latin typeface="Verdana" panose="020B0604030504040204" pitchFamily="34" charset="0"/>
                <a:ea typeface="Verdana" panose="020B0604030504040204" pitchFamily="34" charset="0"/>
              </a:rPr>
              <a:t>LAVBUND OG KLIMA-LAVBUND</a:t>
            </a:r>
          </a:p>
        </p:txBody>
      </p:sp>
      <p:sp>
        <p:nvSpPr>
          <p:cNvPr id="7" name="Tekstfelt 6">
            <a:extLst>
              <a:ext uri="{FF2B5EF4-FFF2-40B4-BE49-F238E27FC236}">
                <a16:creationId xmlns:a16="http://schemas.microsoft.com/office/drawing/2014/main" id="{BE359BED-E4EE-46BF-9DEE-D5D1DD4201DC}"/>
              </a:ext>
            </a:extLst>
          </p:cNvPr>
          <p:cNvSpPr txBox="1"/>
          <p:nvPr/>
        </p:nvSpPr>
        <p:spPr>
          <a:xfrm>
            <a:off x="613722" y="1273363"/>
            <a:ext cx="11097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t>Nye muligheder – Potentielle lavbundsprojekter. </a:t>
            </a:r>
          </a:p>
        </p:txBody>
      </p:sp>
      <p:pic>
        <p:nvPicPr>
          <p:cNvPr id="6" name="Picture 8" descr="Klimaindsats">
            <a:extLst>
              <a:ext uri="{FF2B5EF4-FFF2-40B4-BE49-F238E27FC236}">
                <a16:creationId xmlns:a16="http://schemas.microsoft.com/office/drawing/2014/main" id="{48C3A8AD-908B-419D-A877-D445E6A7B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4449" y="187836"/>
            <a:ext cx="1333500" cy="1490782"/>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a:extLst>
              <a:ext uri="{FF2B5EF4-FFF2-40B4-BE49-F238E27FC236}">
                <a16:creationId xmlns:a16="http://schemas.microsoft.com/office/drawing/2014/main" id="{B1118057-1181-4AB7-AFCA-C14F28C389B5}"/>
              </a:ext>
            </a:extLst>
          </p:cNvPr>
          <p:cNvPicPr>
            <a:picLocks noChangeAspect="1"/>
          </p:cNvPicPr>
          <p:nvPr/>
        </p:nvPicPr>
        <p:blipFill>
          <a:blip r:embed="rId4"/>
          <a:stretch>
            <a:fillRect/>
          </a:stretch>
        </p:blipFill>
        <p:spPr>
          <a:xfrm>
            <a:off x="988592" y="1984158"/>
            <a:ext cx="7616952" cy="4585716"/>
          </a:xfrm>
          <a:prstGeom prst="rect">
            <a:avLst/>
          </a:prstGeom>
        </p:spPr>
      </p:pic>
    </p:spTree>
    <p:extLst>
      <p:ext uri="{BB962C8B-B14F-4D97-AF65-F5344CB8AC3E}">
        <p14:creationId xmlns:p14="http://schemas.microsoft.com/office/powerpoint/2010/main" val="358889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00270CD4-B268-4202-9D16-574F239DA157}"/>
              </a:ext>
            </a:extLst>
          </p:cNvPr>
          <p:cNvSpPr>
            <a:spLocks noGrp="1"/>
          </p:cNvSpPr>
          <p:nvPr>
            <p:ph type="body" sz="quarter" idx="12"/>
          </p:nvPr>
        </p:nvSpPr>
        <p:spPr/>
        <p:txBody>
          <a:bodyPr/>
          <a:lstStyle/>
          <a:p>
            <a:r>
              <a:rPr lang="da-DK" dirty="0"/>
              <a:t>”Rewilding” GL. </a:t>
            </a:r>
            <a:r>
              <a:rPr lang="da-DK" dirty="0" err="1"/>
              <a:t>Oremandsgaard</a:t>
            </a:r>
            <a:endParaRPr lang="da-DK" dirty="0"/>
          </a:p>
        </p:txBody>
      </p:sp>
      <p:pic>
        <p:nvPicPr>
          <p:cNvPr id="5" name="image3.png">
            <a:extLst>
              <a:ext uri="{FF2B5EF4-FFF2-40B4-BE49-F238E27FC236}">
                <a16:creationId xmlns:a16="http://schemas.microsoft.com/office/drawing/2014/main" id="{02A45D7A-773E-4C31-AD09-FB84641C516D}"/>
              </a:ext>
            </a:extLst>
          </p:cNvPr>
          <p:cNvPicPr>
            <a:picLocks noGrp="1" noChangeAspect="1"/>
          </p:cNvPicPr>
          <p:nvPr>
            <p:ph type="pic" sz="quarter" idx="15"/>
          </p:nvPr>
        </p:nvPicPr>
        <p:blipFill>
          <a:blip r:embed="rId3" cstate="print"/>
          <a:srcRect l="25525" r="25525"/>
          <a:stretch>
            <a:fillRect/>
          </a:stretch>
        </p:blipFill>
        <p:spPr>
          <a:xfrm>
            <a:off x="2064126" y="1489705"/>
            <a:ext cx="6721301" cy="5040952"/>
          </a:xfrm>
          <a:prstGeom prst="rect">
            <a:avLst/>
          </a:prstGeom>
        </p:spPr>
      </p:pic>
    </p:spTree>
    <p:extLst>
      <p:ext uri="{BB962C8B-B14F-4D97-AF65-F5344CB8AC3E}">
        <p14:creationId xmlns:p14="http://schemas.microsoft.com/office/powerpoint/2010/main" val="163504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3371EEB1-C331-4AE0-9F9C-C0C3DC46F14C}"/>
              </a:ext>
            </a:extLst>
          </p:cNvPr>
          <p:cNvPicPr>
            <a:picLocks noGrp="1" noChangeAspect="1"/>
          </p:cNvPicPr>
          <p:nvPr>
            <p:ph type="pic" sz="quarter" idx="15"/>
          </p:nvPr>
        </p:nvPicPr>
        <p:blipFill>
          <a:blip r:embed="rId3"/>
          <a:srcRect l="8645" r="8645"/>
          <a:stretch>
            <a:fillRect/>
          </a:stretch>
        </p:blipFill>
        <p:spPr>
          <a:prstGeom prst="rect">
            <a:avLst/>
          </a:prstGeom>
        </p:spPr>
      </p:pic>
      <p:sp>
        <p:nvSpPr>
          <p:cNvPr id="3" name="Pladsholder til tekst 2">
            <a:extLst>
              <a:ext uri="{FF2B5EF4-FFF2-40B4-BE49-F238E27FC236}">
                <a16:creationId xmlns:a16="http://schemas.microsoft.com/office/drawing/2014/main" id="{61A7A7AF-780A-4AC7-9797-53F277757A70}"/>
              </a:ext>
            </a:extLst>
          </p:cNvPr>
          <p:cNvSpPr>
            <a:spLocks noGrp="1"/>
          </p:cNvSpPr>
          <p:nvPr>
            <p:ph type="body" sz="quarter" idx="16"/>
          </p:nvPr>
        </p:nvSpPr>
        <p:spPr/>
        <p:txBody>
          <a:bodyPr/>
          <a:lstStyle/>
          <a:p>
            <a:r>
              <a:rPr lang="da-DK" dirty="0"/>
              <a:t>Samarbejde med Nysø gods og Jungshoved Kirke</a:t>
            </a:r>
          </a:p>
          <a:p>
            <a:r>
              <a:rPr lang="da-DK" dirty="0"/>
              <a:t>Kan give stor værdi til strandengen, engfuglene og rastende fugle i vinterhalvåret</a:t>
            </a:r>
          </a:p>
          <a:p>
            <a:r>
              <a:rPr lang="da-DK" dirty="0"/>
              <a:t>Genopretning af fredet for tidsminde og kulturarv ved sammenbinding af området ml Slotsbanke og kirke</a:t>
            </a:r>
          </a:p>
        </p:txBody>
      </p:sp>
      <p:sp>
        <p:nvSpPr>
          <p:cNvPr id="4" name="Pladsholder til tekst 3">
            <a:extLst>
              <a:ext uri="{FF2B5EF4-FFF2-40B4-BE49-F238E27FC236}">
                <a16:creationId xmlns:a16="http://schemas.microsoft.com/office/drawing/2014/main" id="{323AB5DD-96EA-406F-B15C-FA905521C3AA}"/>
              </a:ext>
            </a:extLst>
          </p:cNvPr>
          <p:cNvSpPr>
            <a:spLocks noGrp="1"/>
          </p:cNvSpPr>
          <p:nvPr>
            <p:ph type="body" sz="quarter" idx="12"/>
          </p:nvPr>
        </p:nvSpPr>
        <p:spPr/>
        <p:txBody>
          <a:bodyPr/>
          <a:lstStyle/>
          <a:p>
            <a:r>
              <a:rPr lang="da-DK" dirty="0"/>
              <a:t>naturprojekt syd og øst for Jungshoved Kirke</a:t>
            </a:r>
          </a:p>
        </p:txBody>
      </p:sp>
    </p:spTree>
    <p:extLst>
      <p:ext uri="{BB962C8B-B14F-4D97-AF65-F5344CB8AC3E}">
        <p14:creationId xmlns:p14="http://schemas.microsoft.com/office/powerpoint/2010/main" val="100494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A952E732-2AEE-4969-BBCB-E52A23D5CDA3}"/>
              </a:ext>
            </a:extLst>
          </p:cNvPr>
          <p:cNvPicPr>
            <a:picLocks noGrp="1" noChangeAspect="1"/>
          </p:cNvPicPr>
          <p:nvPr>
            <p:ph type="pic" sz="quarter" idx="15"/>
          </p:nvPr>
        </p:nvPicPr>
        <p:blipFill rotWithShape="1">
          <a:blip r:embed="rId3"/>
          <a:srcRect t="7441" b="7441"/>
          <a:stretch/>
        </p:blipFill>
        <p:spPr/>
      </p:pic>
      <p:sp>
        <p:nvSpPr>
          <p:cNvPr id="3" name="Pladsholder til tekst 2">
            <a:extLst>
              <a:ext uri="{FF2B5EF4-FFF2-40B4-BE49-F238E27FC236}">
                <a16:creationId xmlns:a16="http://schemas.microsoft.com/office/drawing/2014/main" id="{89FF86F7-D2FE-4C2B-B69D-FB858F0EDD1F}"/>
              </a:ext>
            </a:extLst>
          </p:cNvPr>
          <p:cNvSpPr>
            <a:spLocks noGrp="1"/>
          </p:cNvSpPr>
          <p:nvPr>
            <p:ph type="body" sz="quarter" idx="16"/>
          </p:nvPr>
        </p:nvSpPr>
        <p:spPr/>
        <p:txBody>
          <a:bodyPr>
            <a:normAutofit fontScale="92500" lnSpcReduction="10000"/>
          </a:bodyPr>
          <a:lstStyle/>
          <a:p>
            <a:r>
              <a:rPr lang="da-DK" dirty="0"/>
              <a:t>Privat projekt i samarbejde med Vordingborg Kommune, Naturstyrelsen og </a:t>
            </a:r>
            <a:r>
              <a:rPr lang="da-DK" dirty="0" err="1"/>
              <a:t>Hedeselskab</a:t>
            </a:r>
            <a:r>
              <a:rPr lang="da-DK" dirty="0"/>
              <a:t> Danmark.</a:t>
            </a:r>
          </a:p>
          <a:p>
            <a:r>
              <a:rPr lang="da-DK" dirty="0"/>
              <a:t>Skal være eksempelprojekt på klimatiltag og biodiversitet</a:t>
            </a:r>
          </a:p>
          <a:p>
            <a:r>
              <a:rPr lang="da-DK" dirty="0"/>
              <a:t>Omfatter ca. 50 hektar urørt skov (</a:t>
            </a:r>
            <a:r>
              <a:rPr lang="da-DK" dirty="0" err="1"/>
              <a:t>fredsskov</a:t>
            </a:r>
            <a:r>
              <a:rPr lang="da-DK" dirty="0"/>
              <a:t>), 160 hektar kommerciel skovdrift (</a:t>
            </a:r>
            <a:r>
              <a:rPr lang="da-DK" dirty="0" err="1"/>
              <a:t>fredsskov</a:t>
            </a:r>
            <a:r>
              <a:rPr lang="da-DK" dirty="0"/>
              <a:t>), og 130 hektar agerbrug, strandeng, søer og små-remiser</a:t>
            </a:r>
          </a:p>
          <a:p>
            <a:r>
              <a:rPr lang="da-DK" dirty="0"/>
              <a:t>Der bliver offentlig adgang til området</a:t>
            </a:r>
          </a:p>
        </p:txBody>
      </p:sp>
      <p:sp>
        <p:nvSpPr>
          <p:cNvPr id="4" name="Pladsholder til tekst 3">
            <a:extLst>
              <a:ext uri="{FF2B5EF4-FFF2-40B4-BE49-F238E27FC236}">
                <a16:creationId xmlns:a16="http://schemas.microsoft.com/office/drawing/2014/main" id="{24A03E0D-3D24-48E1-B7CA-1072C4A3A957}"/>
              </a:ext>
            </a:extLst>
          </p:cNvPr>
          <p:cNvSpPr>
            <a:spLocks noGrp="1"/>
          </p:cNvSpPr>
          <p:nvPr>
            <p:ph type="body" sz="quarter" idx="12"/>
          </p:nvPr>
        </p:nvSpPr>
        <p:spPr/>
        <p:txBody>
          <a:bodyPr/>
          <a:lstStyle/>
          <a:p>
            <a:r>
              <a:rPr lang="da-DK" dirty="0"/>
              <a:t>Naturprojekt på Dyremarken, Roneklint</a:t>
            </a:r>
          </a:p>
        </p:txBody>
      </p:sp>
    </p:spTree>
    <p:extLst>
      <p:ext uri="{BB962C8B-B14F-4D97-AF65-F5344CB8AC3E}">
        <p14:creationId xmlns:p14="http://schemas.microsoft.com/office/powerpoint/2010/main" val="35175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BE085E2-E43B-49F9-A522-641507C665DC}"/>
              </a:ext>
            </a:extLst>
          </p:cNvPr>
          <p:cNvSpPr>
            <a:spLocks noGrp="1"/>
          </p:cNvSpPr>
          <p:nvPr>
            <p:ph type="body" sz="quarter" idx="16"/>
          </p:nvPr>
        </p:nvSpPr>
        <p:spPr>
          <a:xfrm>
            <a:off x="936000" y="1233034"/>
            <a:ext cx="6539621" cy="4644000"/>
          </a:xfrm>
        </p:spPr>
        <p:txBody>
          <a:bodyPr>
            <a:noAutofit/>
          </a:bodyPr>
          <a:lstStyle/>
          <a:p>
            <a:r>
              <a:rPr lang="da-DK" sz="1600" b="1" dirty="0">
                <a:effectLst/>
                <a:latin typeface="Calibri" panose="020F0502020204030204" pitchFamily="34" charset="0"/>
                <a:ea typeface="Calibri" panose="020F0502020204030204" pitchFamily="34" charset="0"/>
              </a:rPr>
              <a:t>Roneklint-området - Bøndernes Egehoved (Nysø Gods), Skippergården (Lise Tarnow og Jesper Simonsen), </a:t>
            </a:r>
            <a:r>
              <a:rPr lang="da-DK" sz="1600" b="1" dirty="0" err="1">
                <a:effectLst/>
                <a:latin typeface="Calibri" panose="020F0502020204030204" pitchFamily="34" charset="0"/>
                <a:ea typeface="Calibri" panose="020F0502020204030204" pitchFamily="34" charset="0"/>
              </a:rPr>
              <a:t>Sydgården</a:t>
            </a:r>
            <a:r>
              <a:rPr lang="da-DK" sz="1600" b="1" dirty="0">
                <a:effectLst/>
                <a:latin typeface="Calibri" panose="020F0502020204030204" pitchFamily="34" charset="0"/>
                <a:ea typeface="Calibri" panose="020F0502020204030204" pitchFamily="34" charset="0"/>
              </a:rPr>
              <a:t> (Sv. Erik Jensen)</a:t>
            </a:r>
            <a:endParaRPr lang="da-DK"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Mangeårig indsats for</a:t>
            </a:r>
            <a:r>
              <a:rPr lang="da-DK" sz="1600" b="1" dirty="0">
                <a:effectLst/>
                <a:latin typeface="Calibri" panose="020F0502020204030204" pitchFamily="34" charset="0"/>
                <a:ea typeface="Times New Roman" panose="02020603050405020304" pitchFamily="18" charset="0"/>
              </a:rPr>
              <a:t> løvfrøer</a:t>
            </a:r>
            <a:r>
              <a:rPr lang="da-DK" sz="1600" dirty="0">
                <a:effectLst/>
                <a:latin typeface="Calibri" panose="020F0502020204030204" pitchFamily="34" charset="0"/>
                <a:ea typeface="Times New Roman" panose="02020603050405020304" pitchFamily="18" charset="0"/>
              </a:rPr>
              <a:t>:   Gravning af vandhuller (ca. 20), oprensning af vandhuller, rydning for at krat for at undgå tilgroning, udsætning af yngel.</a:t>
            </a:r>
            <a:endParaRPr lang="da-DK"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Stor succes – fra </a:t>
            </a:r>
            <a:r>
              <a:rPr lang="da-DK" sz="1600">
                <a:effectLst/>
                <a:latin typeface="Calibri" panose="020F0502020204030204" pitchFamily="34" charset="0"/>
                <a:ea typeface="Times New Roman" panose="02020603050405020304" pitchFamily="18" charset="0"/>
              </a:rPr>
              <a:t>2-4 kvækkende hanner </a:t>
            </a:r>
            <a:r>
              <a:rPr lang="da-DK" sz="1600" dirty="0">
                <a:effectLst/>
                <a:latin typeface="Calibri" panose="020F0502020204030204" pitchFamily="34" charset="0"/>
                <a:ea typeface="Times New Roman" panose="02020603050405020304" pitchFamily="18" charset="0"/>
              </a:rPr>
              <a:t>til mere end 200</a:t>
            </a:r>
            <a:endParaRPr lang="da-DK" sz="1600" dirty="0">
              <a:effectLst/>
              <a:latin typeface="Calibri" panose="020F0502020204030204" pitchFamily="34" charset="0"/>
              <a:ea typeface="Calibri" panose="020F0502020204030204" pitchFamily="34" charset="0"/>
            </a:endParaRPr>
          </a:p>
          <a:p>
            <a:pPr marL="114300" indent="0">
              <a:buNone/>
            </a:pPr>
            <a:endParaRPr lang="da-DK" sz="1600" dirty="0">
              <a:effectLst/>
              <a:latin typeface="Calibri" panose="020F0502020204030204" pitchFamily="34" charset="0"/>
              <a:ea typeface="Calibri" panose="020F0502020204030204" pitchFamily="34" charset="0"/>
            </a:endParaRPr>
          </a:p>
          <a:p>
            <a:r>
              <a:rPr lang="da-DK" sz="1600" b="1" dirty="0">
                <a:effectLst/>
                <a:latin typeface="Calibri" panose="020F0502020204030204" pitchFamily="34" charset="0"/>
                <a:ea typeface="Calibri" panose="020F0502020204030204" pitchFamily="34" charset="0"/>
              </a:rPr>
              <a:t>Ræveholms Mose (Klaus Andersen og Annebeth Hoffmann)</a:t>
            </a:r>
            <a:endParaRPr lang="da-DK"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Pleje af</a:t>
            </a:r>
            <a:r>
              <a:rPr lang="da-DK" sz="1600" b="1" dirty="0">
                <a:effectLst/>
                <a:latin typeface="Calibri" panose="020F0502020204030204" pitchFamily="34" charset="0"/>
                <a:ea typeface="Times New Roman" panose="02020603050405020304" pitchFamily="18" charset="0"/>
              </a:rPr>
              <a:t> meget</a:t>
            </a:r>
            <a:r>
              <a:rPr lang="da-DK" sz="1600" dirty="0">
                <a:effectLst/>
                <a:latin typeface="Calibri" panose="020F0502020204030204" pitchFamily="34" charset="0"/>
                <a:ea typeface="Times New Roman" panose="02020603050405020304" pitchFamily="18" charset="0"/>
              </a:rPr>
              <a:t> artsrig </a:t>
            </a:r>
            <a:r>
              <a:rPr lang="da-DK" sz="1600" dirty="0" err="1">
                <a:effectLst/>
                <a:latin typeface="Calibri" panose="020F0502020204030204" pitchFamily="34" charset="0"/>
                <a:ea typeface="Times New Roman" panose="02020603050405020304" pitchFamily="18" charset="0"/>
              </a:rPr>
              <a:t>rigkær</a:t>
            </a:r>
            <a:r>
              <a:rPr lang="da-DK" sz="1600" dirty="0">
                <a:effectLst/>
                <a:latin typeface="Calibri" panose="020F0502020204030204" pitchFamily="34" charset="0"/>
                <a:ea typeface="Times New Roman" panose="02020603050405020304" pitchFamily="18" charset="0"/>
              </a:rPr>
              <a:t>. Rydning af træer (rød-el), slåning af tagrør, etablering af græsning, sparring.</a:t>
            </a:r>
            <a:endParaRPr lang="da-DK"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Løvfrøer har bredt sig til området.</a:t>
            </a:r>
            <a:endParaRPr lang="da-DK" sz="16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da-DK" sz="1600" dirty="0">
              <a:effectLst/>
              <a:latin typeface="Calibri" panose="020F0502020204030204" pitchFamily="34" charset="0"/>
              <a:ea typeface="Calibri" panose="020F0502020204030204" pitchFamily="34" charset="0"/>
            </a:endParaRPr>
          </a:p>
          <a:p>
            <a:r>
              <a:rPr lang="da-DK" sz="1600" b="1" dirty="0">
                <a:effectLst/>
                <a:latin typeface="Calibri" panose="020F0502020204030204" pitchFamily="34" charset="0"/>
                <a:ea typeface="Calibri" panose="020F0502020204030204" pitchFamily="34" charset="0"/>
              </a:rPr>
              <a:t>Kragevig (Oremandsgård)</a:t>
            </a:r>
            <a:endParaRPr lang="da-DK"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Gravning af vandhuller, genskabelse af naturlig hydrologi, udsætning af løvfrøyngel, sikring af afgræsning.</a:t>
            </a:r>
            <a:endParaRPr lang="da-DK" sz="16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600" dirty="0">
                <a:effectLst/>
                <a:latin typeface="Calibri" panose="020F0502020204030204" pitchFamily="34" charset="0"/>
                <a:ea typeface="Times New Roman" panose="02020603050405020304" pitchFamily="18" charset="0"/>
              </a:rPr>
              <a:t>Stor succes – fra 0 til ca. 300 kvækkende løvfrø hanner. </a:t>
            </a:r>
          </a:p>
          <a:p>
            <a:pPr marL="0" lvl="0" indent="0">
              <a:buNone/>
            </a:pPr>
            <a:r>
              <a:rPr lang="da-DK" sz="2000" dirty="0">
                <a:effectLst/>
                <a:latin typeface="Calibri" panose="020F0502020204030204" pitchFamily="34" charset="0"/>
                <a:ea typeface="Calibri" panose="020F0502020204030204" pitchFamily="34" charset="0"/>
              </a:rPr>
              <a:t> </a:t>
            </a:r>
          </a:p>
          <a:p>
            <a:pPr marL="0" indent="0">
              <a:buNone/>
            </a:pPr>
            <a:endParaRPr lang="da-DK"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da-DK" sz="2000" dirty="0">
              <a:effectLst/>
              <a:latin typeface="Calibri" panose="020F0502020204030204" pitchFamily="34" charset="0"/>
              <a:ea typeface="Calibri" panose="020F0502020204030204" pitchFamily="34" charset="0"/>
            </a:endParaRPr>
          </a:p>
          <a:p>
            <a:endParaRPr lang="da-DK" sz="2000" dirty="0"/>
          </a:p>
        </p:txBody>
      </p:sp>
      <p:sp>
        <p:nvSpPr>
          <p:cNvPr id="4" name="Pladsholder til tekst 3">
            <a:extLst>
              <a:ext uri="{FF2B5EF4-FFF2-40B4-BE49-F238E27FC236}">
                <a16:creationId xmlns:a16="http://schemas.microsoft.com/office/drawing/2014/main" id="{112736B9-DCD8-402F-9F27-6165FB37353E}"/>
              </a:ext>
            </a:extLst>
          </p:cNvPr>
          <p:cNvSpPr>
            <a:spLocks noGrp="1"/>
          </p:cNvSpPr>
          <p:nvPr>
            <p:ph type="body" sz="quarter" idx="12"/>
          </p:nvPr>
        </p:nvSpPr>
        <p:spPr>
          <a:xfrm>
            <a:off x="936001" y="667958"/>
            <a:ext cx="10536767" cy="503116"/>
          </a:xfrm>
        </p:spPr>
        <p:txBody>
          <a:bodyPr/>
          <a:lstStyle/>
          <a:p>
            <a:r>
              <a:rPr lang="da-DK" dirty="0"/>
              <a:t>Løvfrøernes Jungshoved?</a:t>
            </a:r>
          </a:p>
        </p:txBody>
      </p:sp>
      <p:pic>
        <p:nvPicPr>
          <p:cNvPr id="5" name="Billede 4">
            <a:extLst>
              <a:ext uri="{FF2B5EF4-FFF2-40B4-BE49-F238E27FC236}">
                <a16:creationId xmlns:a16="http://schemas.microsoft.com/office/drawing/2014/main" id="{E2782741-2EB3-430B-85CA-EE9519113B76}"/>
              </a:ext>
            </a:extLst>
          </p:cNvPr>
          <p:cNvPicPr>
            <a:picLocks noChangeAspect="1"/>
          </p:cNvPicPr>
          <p:nvPr/>
        </p:nvPicPr>
        <p:blipFill>
          <a:blip r:embed="rId3"/>
          <a:stretch>
            <a:fillRect/>
          </a:stretch>
        </p:blipFill>
        <p:spPr>
          <a:xfrm>
            <a:off x="7984958" y="2790564"/>
            <a:ext cx="4038600" cy="2246471"/>
          </a:xfrm>
          <a:prstGeom prst="rect">
            <a:avLst/>
          </a:prstGeom>
        </p:spPr>
      </p:pic>
    </p:spTree>
    <p:extLst>
      <p:ext uri="{BB962C8B-B14F-4D97-AF65-F5344CB8AC3E}">
        <p14:creationId xmlns:p14="http://schemas.microsoft.com/office/powerpoint/2010/main" val="298221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blomst, græs, træ, udendørs&#10;&#10;Automatisk genereret beskrivelse">
            <a:extLst>
              <a:ext uri="{FF2B5EF4-FFF2-40B4-BE49-F238E27FC236}">
                <a16:creationId xmlns:a16="http://schemas.microsoft.com/office/drawing/2014/main" id="{FD9FDC95-2E6F-4BDD-B33A-555B65AD014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2510" b="12510"/>
          <a:stretch>
            <a:fillRect/>
          </a:stretch>
        </p:blipFill>
        <p:spPr>
          <a:xfrm>
            <a:off x="5561013" y="1601788"/>
            <a:ext cx="6192837" cy="4643437"/>
          </a:xfrm>
        </p:spPr>
      </p:pic>
      <p:sp>
        <p:nvSpPr>
          <p:cNvPr id="3" name="Pladsholder til tekst 2">
            <a:extLst>
              <a:ext uri="{FF2B5EF4-FFF2-40B4-BE49-F238E27FC236}">
                <a16:creationId xmlns:a16="http://schemas.microsoft.com/office/drawing/2014/main" id="{34E46FDA-88F9-4DC2-B463-F674E4CB5D0C}"/>
              </a:ext>
            </a:extLst>
          </p:cNvPr>
          <p:cNvSpPr>
            <a:spLocks noGrp="1"/>
          </p:cNvSpPr>
          <p:nvPr>
            <p:ph type="body" sz="quarter" idx="16"/>
          </p:nvPr>
        </p:nvSpPr>
        <p:spPr>
          <a:xfrm>
            <a:off x="438150" y="1297201"/>
            <a:ext cx="5000124" cy="4879011"/>
          </a:xfrm>
        </p:spPr>
        <p:txBody>
          <a:bodyPr>
            <a:normAutofit fontScale="25000" lnSpcReduction="20000"/>
          </a:bodyPr>
          <a:lstStyle/>
          <a:p>
            <a:r>
              <a:rPr lang="da-DK"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 til Bønsvig Hovedskov med fokus på områdets botanik</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Vordingborg Kommunes naturvejleder vil fortælle om en række af de arter der er kendt fra området. Vi nyder det smukke landskab langs kysten og vil høre mere om hvad det betyder, at en skov er lagt ’urørt’</a:t>
            </a:r>
            <a:r>
              <a:rPr lang="da-DK" sz="5600" dirty="0">
                <a:latin typeface="Calibri" panose="020F0502020204030204" pitchFamily="34" charset="0"/>
                <a:ea typeface="Calibri" panose="020F0502020204030204" pitchFamily="34" charset="0"/>
                <a:cs typeface="Calibri" panose="020F0502020204030204" pitchFamily="34" charset="0"/>
              </a:rPr>
              <a:t> </a:t>
            </a: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Turen er primært rettet mod voksne, med børn er velkomne. Noget af  ruten kan være ujævn og måske fugtigt, så tag fornuftigt fodtøj på. Der er indlagt madpakkepause undervejs, så husk forfriskninger til pausen. </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Tidspunkt: onsdag den 29. juni kl. 11-14.30</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Praktisk: Husk praktisk fodtøj og madpakke og drikkevarer. </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Mødested: Parkering ved Bønsvig Gadekær, Bønsvigvej, 4720 Præstø. </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Spørgsmål kan rettes til Naturvejleder Christina Kaaber-Bühler, T: 51316027  M: </a:t>
            </a:r>
            <a:r>
              <a:rPr lang="da-DK" sz="5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ckaa@vordingborg.dk</a:t>
            </a:r>
            <a:r>
              <a:rPr lang="da-DK" sz="5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effectLst/>
                <a:latin typeface="Calibri" panose="020F0502020204030204" pitchFamily="34" charset="0"/>
                <a:ea typeface="Calibri" panose="020F0502020204030204" pitchFamily="34" charset="0"/>
                <a:cs typeface="Calibri" panose="020F0502020204030204" pitchFamily="34" charset="0"/>
              </a:rPr>
              <a:t> </a:t>
            </a:r>
          </a:p>
          <a:p>
            <a:r>
              <a:rPr lang="da-DK" sz="5600" b="1" dirty="0">
                <a:effectLst/>
                <a:latin typeface="Calibri" panose="020F0502020204030204" pitchFamily="34" charset="0"/>
                <a:ea typeface="Calibri" panose="020F0502020204030204" pitchFamily="34" charset="0"/>
                <a:cs typeface="Calibri" panose="020F0502020204030204" pitchFamily="34" charset="0"/>
              </a:rPr>
              <a:t>Lørdag d.3.september Vild Med Vilje</a:t>
            </a:r>
            <a:endParaRPr lang="da-DK" sz="5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a-DK" sz="5600" dirty="0">
                <a:latin typeface="Calibri" panose="020F0502020204030204" pitchFamily="34" charset="0"/>
                <a:ea typeface="Calibri" panose="020F0502020204030204" pitchFamily="34" charset="0"/>
                <a:cs typeface="Calibri" panose="020F0502020204030204" pitchFamily="34" charset="0"/>
              </a:rPr>
              <a:t>A</a:t>
            </a:r>
            <a:r>
              <a:rPr lang="da-DK" sz="5600" dirty="0">
                <a:effectLst/>
                <a:latin typeface="Calibri" panose="020F0502020204030204" pitchFamily="34" charset="0"/>
                <a:ea typeface="Calibri" panose="020F0502020204030204" pitchFamily="34" charset="0"/>
                <a:cs typeface="Calibri" panose="020F0502020204030204" pitchFamily="34" charset="0"/>
              </a:rPr>
              <a:t>ktivitetsdag med fokus på Vild Med Vilje – altså hvordan man kan lave parker, haver og grønne områder vildere til fordel for biodiversiteten. Vandring i byparken i Jungshoved hvor der fortælles om hvilke planter sommerfugle og andre insekter man kan få til at trives i området. </a:t>
            </a:r>
          </a:p>
          <a:p>
            <a:pPr marL="0" indent="0">
              <a:buNone/>
            </a:pPr>
            <a:r>
              <a:rPr lang="da-DK" sz="5600" dirty="0">
                <a:effectLst/>
                <a:latin typeface="Calibri" panose="020F0502020204030204" pitchFamily="34" charset="0"/>
                <a:ea typeface="Calibri" panose="020F0502020204030204" pitchFamily="34" charset="0"/>
                <a:cs typeface="Calibri" panose="020F0502020204030204" pitchFamily="34" charset="0"/>
              </a:rPr>
              <a:t>Mulighed for frø-samletur og forhåbentlig mulighed for at bygge fuglekasser og insekthoteller. </a:t>
            </a:r>
          </a:p>
          <a:p>
            <a:endParaRPr lang="da-DK" dirty="0"/>
          </a:p>
        </p:txBody>
      </p:sp>
      <p:sp>
        <p:nvSpPr>
          <p:cNvPr id="4" name="Pladsholder til tekst 3">
            <a:extLst>
              <a:ext uri="{FF2B5EF4-FFF2-40B4-BE49-F238E27FC236}">
                <a16:creationId xmlns:a16="http://schemas.microsoft.com/office/drawing/2014/main" id="{07E5AEA1-6F9A-4549-934B-137BEB454371}"/>
              </a:ext>
            </a:extLst>
          </p:cNvPr>
          <p:cNvSpPr>
            <a:spLocks noGrp="1"/>
          </p:cNvSpPr>
          <p:nvPr>
            <p:ph type="body" sz="quarter" idx="12"/>
          </p:nvPr>
        </p:nvSpPr>
        <p:spPr/>
        <p:txBody>
          <a:bodyPr/>
          <a:lstStyle/>
          <a:p>
            <a:r>
              <a:rPr lang="da-DK" dirty="0"/>
              <a:t>Vild med Vilje – lidt reklame</a:t>
            </a:r>
          </a:p>
        </p:txBody>
      </p:sp>
    </p:spTree>
    <p:extLst>
      <p:ext uri="{BB962C8B-B14F-4D97-AF65-F5344CB8AC3E}">
        <p14:creationId xmlns:p14="http://schemas.microsoft.com/office/powerpoint/2010/main" val="24614998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iasmaster">
  <a:themeElements>
    <a:clrScheme name="Brugerdefineret design 1">
      <a:dk1>
        <a:srgbClr val="0083A9"/>
      </a:dk1>
      <a:lt1>
        <a:srgbClr val="755A9E"/>
      </a:lt1>
      <a:dk2>
        <a:srgbClr val="44697D"/>
      </a:dk2>
      <a:lt2>
        <a:srgbClr val="4CA487"/>
      </a:lt2>
      <a:accent1>
        <a:srgbClr val="21314D"/>
      </a:accent1>
      <a:accent2>
        <a:srgbClr val="DA8C15"/>
      </a:accent2>
      <a:accent3>
        <a:srgbClr val="00C6D7"/>
      </a:accent3>
      <a:accent4>
        <a:srgbClr val="F6D500"/>
      </a:accent4>
      <a:accent5>
        <a:srgbClr val="EC4371"/>
      </a:accent5>
      <a:accent6>
        <a:srgbClr val="327ABE"/>
      </a:accent6>
      <a:hlink>
        <a:srgbClr val="009999"/>
      </a:hlink>
      <a:folHlink>
        <a:srgbClr val="99CC00"/>
      </a:folHlink>
    </a:clrScheme>
    <a:fontScheme name="Brugerdefineret design">
      <a:majorFont>
        <a:latin typeface="Georgia"/>
        <a:ea typeface=""/>
        <a:cs typeface="Arial"/>
      </a:majorFont>
      <a:minorFont>
        <a:latin typeface="Tahoma"/>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rgbClr val="08080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rugerdefineret design 1">
        <a:dk1>
          <a:srgbClr val="0083A9"/>
        </a:dk1>
        <a:lt1>
          <a:srgbClr val="755A9E"/>
        </a:lt1>
        <a:dk2>
          <a:srgbClr val="44697D"/>
        </a:dk2>
        <a:lt2>
          <a:srgbClr val="4CA487"/>
        </a:lt2>
        <a:accent1>
          <a:srgbClr val="21314D"/>
        </a:accent1>
        <a:accent2>
          <a:srgbClr val="DA8C15"/>
        </a:accent2>
        <a:accent3>
          <a:srgbClr val="00C6D7"/>
        </a:accent3>
        <a:accent4>
          <a:srgbClr val="F6D500"/>
        </a:accent4>
        <a:accent5>
          <a:srgbClr val="EC4371"/>
        </a:accent5>
        <a:accent6>
          <a:srgbClr val="327AB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potm" id="{8F81B892-9DFA-4660-9FAF-1FC70F8D46FC}" vid="{6DD33787-5751-45C6-A70E-D547F9BF527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BB20EC7492F2D4BAAD025653DA52850" ma:contentTypeVersion="6" ma:contentTypeDescription="Opret et nyt dokument." ma:contentTypeScope="" ma:versionID="7c9941dc556ffab842512adef1ba252e">
  <xsd:schema xmlns:xsd="http://www.w3.org/2001/XMLSchema" xmlns:xs="http://www.w3.org/2001/XMLSchema" xmlns:p="http://schemas.microsoft.com/office/2006/metadata/properties" xmlns:ns2="be61d9bf-bd56-4415-90f1-2f87e4c150d2" targetNamespace="http://schemas.microsoft.com/office/2006/metadata/properties" ma:root="true" ma:fieldsID="3a9a9a11909ee023ce42bef1bcd5bc91" ns2:_="">
    <xsd:import namespace="be61d9bf-bd56-4415-90f1-2f87e4c150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1d9bf-bd56-4415-90f1-2f87e4c15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3FE4F1-92DF-47C9-9633-14602D27336C}">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be61d9bf-bd56-4415-90f1-2f87e4c150d2"/>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9091E91-E574-41F1-881A-FEDC80F155D9}">
  <ds:schemaRefs>
    <ds:schemaRef ds:uri="http://schemas.microsoft.com/sharepoint/v3/contenttype/forms"/>
  </ds:schemaRefs>
</ds:datastoreItem>
</file>

<file path=customXml/itemProps3.xml><?xml version="1.0" encoding="utf-8"?>
<ds:datastoreItem xmlns:ds="http://schemas.openxmlformats.org/officeDocument/2006/customXml" ds:itemID="{5273F80C-A997-46F2-98E6-5BE37394B1B4}">
  <ds:schemaRefs>
    <ds:schemaRef ds:uri="be61d9bf-bd56-4415-90f1-2f87e4c150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1648</TotalTime>
  <Words>1386</Words>
  <Application>Microsoft Office PowerPoint</Application>
  <PresentationFormat>Widescreen</PresentationFormat>
  <Paragraphs>112</Paragraphs>
  <Slides>9</Slides>
  <Notes>9</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9</vt:i4>
      </vt:variant>
    </vt:vector>
  </HeadingPairs>
  <TitlesOfParts>
    <vt:vector size="21" baseType="lpstr">
      <vt:lpstr>Arial</vt:lpstr>
      <vt:lpstr>Calibri</vt:lpstr>
      <vt:lpstr>Georgia</vt:lpstr>
      <vt:lpstr>Symbol</vt:lpstr>
      <vt:lpstr>Tahoma</vt:lpstr>
      <vt:lpstr>Trebuchet MS</vt:lpstr>
      <vt:lpstr>Verdana</vt:lpstr>
      <vt:lpstr>Verdna</vt:lpstr>
      <vt:lpstr>Wingdings</vt:lpstr>
      <vt:lpstr>Wingdings 3</vt:lpstr>
      <vt:lpstr>Facet</vt:lpstr>
      <vt:lpstr>Diasmaster</vt:lpstr>
      <vt:lpstr>Mere natur i Vordingborg   §17, stk. 4 – ”Danmarks grønneste kommune”  </vt:lpstr>
      <vt:lpstr>Mere Natur - §17, stk. 4</vt:lpstr>
      <vt:lpstr>Status </vt:lpstr>
      <vt:lpstr>LAVBUND OG KLIMA-LAVBUND</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Vordingborg kommunes dagtilbud</dc:title>
  <dc:creator>Ole Hampenberg Andersen</dc:creator>
  <cp:lastModifiedBy>Jørgen B Svendsen</cp:lastModifiedBy>
  <cp:revision>133</cp:revision>
  <cp:lastPrinted>2022-03-29T09:05:18Z</cp:lastPrinted>
  <dcterms:created xsi:type="dcterms:W3CDTF">2022-02-08T13:20:53Z</dcterms:created>
  <dcterms:modified xsi:type="dcterms:W3CDTF">2022-03-31T07:28:12Z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0x0101009BB20EC7492F2D4BAAD025653DA52850</vt:lpwstr>
  </property>
</Properties>
</file>